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57" r:id="rId3"/>
    <p:sldId id="304" r:id="rId4"/>
    <p:sldId id="258" r:id="rId5"/>
    <p:sldId id="299" r:id="rId6"/>
    <p:sldId id="300" r:id="rId7"/>
    <p:sldId id="306" r:id="rId8"/>
    <p:sldId id="276" r:id="rId9"/>
    <p:sldId id="261" r:id="rId10"/>
    <p:sldId id="305" r:id="rId11"/>
    <p:sldId id="303" r:id="rId12"/>
    <p:sldId id="302" r:id="rId13"/>
    <p:sldId id="279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8C7F5C-6633-47E7-9AF4-57AB9503972B}">
  <a:tblStyle styleId="{7A8C7F5C-6633-47E7-9AF4-57AB950397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3E6B27-BA0C-43B1-BCBE-D11FE297EB0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67CBE2-B77D-4F22-852F-DEF4B7565648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Programming Language and Framework</a:t>
          </a:r>
        </a:p>
      </dgm:t>
    </dgm:pt>
    <dgm:pt modelId="{23296A90-E960-48AE-86C8-0F4E106D846B}" type="parTrans" cxnId="{DA371AE7-B800-4790-A2D5-5E6CBAFEB57F}">
      <dgm:prSet/>
      <dgm:spPr/>
      <dgm:t>
        <a:bodyPr/>
        <a:lstStyle/>
        <a:p>
          <a:endParaRPr lang="en-US"/>
        </a:p>
      </dgm:t>
    </dgm:pt>
    <dgm:pt modelId="{F972DDDF-8E7A-42AC-AEE9-7DD063FDB5D2}" type="sibTrans" cxnId="{DA371AE7-B800-4790-A2D5-5E6CBAFEB57F}">
      <dgm:prSet/>
      <dgm:spPr/>
      <dgm:t>
        <a:bodyPr/>
        <a:lstStyle/>
        <a:p>
          <a:endParaRPr lang="en-US"/>
        </a:p>
      </dgm:t>
    </dgm:pt>
    <dgm:pt modelId="{F128DEF3-7597-4BB9-BE06-AAA881D4A2AC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Dart And Flutter</a:t>
          </a:r>
        </a:p>
      </dgm:t>
    </dgm:pt>
    <dgm:pt modelId="{25E0DABC-A27A-4960-B82F-D6A710221AAA}" type="parTrans" cxnId="{924ED8E3-A923-4ACC-AB3B-D2069AD3BE01}">
      <dgm:prSet/>
      <dgm:spPr/>
      <dgm:t>
        <a:bodyPr/>
        <a:lstStyle/>
        <a:p>
          <a:endParaRPr lang="en-US"/>
        </a:p>
      </dgm:t>
    </dgm:pt>
    <dgm:pt modelId="{AEBA759C-DEF6-46C8-84E2-6EC734516AD6}" type="sibTrans" cxnId="{924ED8E3-A923-4ACC-AB3B-D2069AD3BE01}">
      <dgm:prSet/>
      <dgm:spPr/>
      <dgm:t>
        <a:bodyPr/>
        <a:lstStyle/>
        <a:p>
          <a:endParaRPr lang="en-US"/>
        </a:p>
      </dgm:t>
    </dgm:pt>
    <dgm:pt modelId="{67743E5D-402E-4F10-BC9E-304D35BE4406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Mobile App Development Platforms</a:t>
          </a:r>
        </a:p>
      </dgm:t>
    </dgm:pt>
    <dgm:pt modelId="{B100856A-634E-45F0-9951-5EF985C531C3}" type="parTrans" cxnId="{CFAE1DBD-742C-4B76-ACC1-EF41102D0FE2}">
      <dgm:prSet/>
      <dgm:spPr/>
      <dgm:t>
        <a:bodyPr/>
        <a:lstStyle/>
        <a:p>
          <a:endParaRPr lang="en-US"/>
        </a:p>
      </dgm:t>
    </dgm:pt>
    <dgm:pt modelId="{2358A339-532B-47AE-94D6-5EA2805B3CE3}" type="sibTrans" cxnId="{CFAE1DBD-742C-4B76-ACC1-EF41102D0FE2}">
      <dgm:prSet/>
      <dgm:spPr/>
      <dgm:t>
        <a:bodyPr/>
        <a:lstStyle/>
        <a:p>
          <a:endParaRPr lang="en-US"/>
        </a:p>
      </dgm:t>
    </dgm:pt>
    <dgm:pt modelId="{331C2BA6-56BC-4DE2-855F-1ED8A5C09C18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ANDRIOD SDK, iOS SDK</a:t>
          </a:r>
        </a:p>
      </dgm:t>
    </dgm:pt>
    <dgm:pt modelId="{5675051C-3014-405B-80CA-295727CC8E6D}" type="parTrans" cxnId="{67EA92FE-0E92-4025-8FF8-56EF793845CA}">
      <dgm:prSet/>
      <dgm:spPr/>
      <dgm:t>
        <a:bodyPr/>
        <a:lstStyle/>
        <a:p>
          <a:endParaRPr lang="en-US"/>
        </a:p>
      </dgm:t>
    </dgm:pt>
    <dgm:pt modelId="{F0D06E3B-F7D3-4AB1-8185-4127A01A7554}" type="sibTrans" cxnId="{67EA92FE-0E92-4025-8FF8-56EF793845CA}">
      <dgm:prSet/>
      <dgm:spPr/>
      <dgm:t>
        <a:bodyPr/>
        <a:lstStyle/>
        <a:p>
          <a:endParaRPr lang="en-US"/>
        </a:p>
      </dgm:t>
    </dgm:pt>
    <dgm:pt modelId="{8FEFEACE-C02C-47A4-B46C-B29635E3E268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Database</a:t>
          </a:r>
        </a:p>
      </dgm:t>
    </dgm:pt>
    <dgm:pt modelId="{C5AACCD1-CE85-4773-B05D-43BCD4D62CCA}" type="parTrans" cxnId="{85D73549-E7B4-4C09-A9D1-DAF4002B2735}">
      <dgm:prSet/>
      <dgm:spPr/>
      <dgm:t>
        <a:bodyPr/>
        <a:lstStyle/>
        <a:p>
          <a:endParaRPr lang="en-US"/>
        </a:p>
      </dgm:t>
    </dgm:pt>
    <dgm:pt modelId="{498F7DC8-AADB-4AA9-A43A-77A81E761D92}" type="sibTrans" cxnId="{85D73549-E7B4-4C09-A9D1-DAF4002B2735}">
      <dgm:prSet/>
      <dgm:spPr/>
      <dgm:t>
        <a:bodyPr/>
        <a:lstStyle/>
        <a:p>
          <a:endParaRPr lang="en-US"/>
        </a:p>
      </dgm:t>
    </dgm:pt>
    <dgm:pt modelId="{804C7438-50E0-4B38-90D6-A3A0802BDC77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Firebase</a:t>
          </a:r>
        </a:p>
      </dgm:t>
    </dgm:pt>
    <dgm:pt modelId="{F1EB6BF6-7081-4827-B668-96B296797AD5}" type="parTrans" cxnId="{2B8D162E-EB7F-4A26-ACA0-E81063A76E78}">
      <dgm:prSet/>
      <dgm:spPr/>
      <dgm:t>
        <a:bodyPr/>
        <a:lstStyle/>
        <a:p>
          <a:endParaRPr lang="en-US"/>
        </a:p>
      </dgm:t>
    </dgm:pt>
    <dgm:pt modelId="{457B7192-2358-4037-9EFB-630431B14006}" type="sibTrans" cxnId="{2B8D162E-EB7F-4A26-ACA0-E81063A76E78}">
      <dgm:prSet/>
      <dgm:spPr/>
      <dgm:t>
        <a:bodyPr/>
        <a:lstStyle/>
        <a:p>
          <a:endParaRPr lang="en-US"/>
        </a:p>
      </dgm:t>
    </dgm:pt>
    <dgm:pt modelId="{90BA52FE-5FF6-423D-BA86-B47A3910C90D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Mapping And Location Services</a:t>
          </a:r>
        </a:p>
      </dgm:t>
    </dgm:pt>
    <dgm:pt modelId="{DB1CCC71-5372-4AB5-9CA8-85F0EEDB05CB}" type="parTrans" cxnId="{874FF71A-5F68-437B-9262-3220A7AB76B2}">
      <dgm:prSet/>
      <dgm:spPr/>
      <dgm:t>
        <a:bodyPr/>
        <a:lstStyle/>
        <a:p>
          <a:endParaRPr lang="en-US"/>
        </a:p>
      </dgm:t>
    </dgm:pt>
    <dgm:pt modelId="{5216D382-00F9-4440-AF2E-078295634852}" type="sibTrans" cxnId="{874FF71A-5F68-437B-9262-3220A7AB76B2}">
      <dgm:prSet/>
      <dgm:spPr/>
      <dgm:t>
        <a:bodyPr/>
        <a:lstStyle/>
        <a:p>
          <a:endParaRPr lang="en-US"/>
        </a:p>
      </dgm:t>
    </dgm:pt>
    <dgm:pt modelId="{95DB0362-F175-44BF-94C2-878A781D9B62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Google API Or MapBox</a:t>
          </a:r>
        </a:p>
      </dgm:t>
    </dgm:pt>
    <dgm:pt modelId="{0E708555-2953-4AAA-95FC-88278583DD2A}" type="parTrans" cxnId="{7E4705F5-E581-4698-95BD-D288BCE9458E}">
      <dgm:prSet/>
      <dgm:spPr/>
      <dgm:t>
        <a:bodyPr/>
        <a:lstStyle/>
        <a:p>
          <a:endParaRPr lang="en-US"/>
        </a:p>
      </dgm:t>
    </dgm:pt>
    <dgm:pt modelId="{8D450013-5C2F-43A2-9844-DFBB4FBA949D}" type="sibTrans" cxnId="{7E4705F5-E581-4698-95BD-D288BCE9458E}">
      <dgm:prSet/>
      <dgm:spPr/>
      <dgm:t>
        <a:bodyPr/>
        <a:lstStyle/>
        <a:p>
          <a:endParaRPr lang="en-US"/>
        </a:p>
      </dgm:t>
    </dgm:pt>
    <dgm:pt modelId="{D34E2DFE-29E4-4487-BEF0-F67294859F26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Design</a:t>
          </a:r>
        </a:p>
      </dgm:t>
    </dgm:pt>
    <dgm:pt modelId="{DF3A7059-349C-45DF-804F-6F0440CA9457}" type="parTrans" cxnId="{946E7BDA-A75B-4351-A2DA-602740279235}">
      <dgm:prSet/>
      <dgm:spPr/>
      <dgm:t>
        <a:bodyPr/>
        <a:lstStyle/>
        <a:p>
          <a:endParaRPr lang="en-US"/>
        </a:p>
      </dgm:t>
    </dgm:pt>
    <dgm:pt modelId="{2DED9724-56DB-48F8-BE06-748073C1537F}" type="sibTrans" cxnId="{946E7BDA-A75B-4351-A2DA-602740279235}">
      <dgm:prSet/>
      <dgm:spPr/>
      <dgm:t>
        <a:bodyPr/>
        <a:lstStyle/>
        <a:p>
          <a:endParaRPr lang="en-US"/>
        </a:p>
      </dgm:t>
    </dgm:pt>
    <dgm:pt modelId="{5E5DB585-1538-49C1-B6AF-1C6716981AD9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UI/UX</a:t>
          </a:r>
        </a:p>
      </dgm:t>
    </dgm:pt>
    <dgm:pt modelId="{DBD61F7A-7C34-41B9-8DAC-9347AD845C96}" type="parTrans" cxnId="{D72BAD75-3D86-416B-BEB1-4D59586938B9}">
      <dgm:prSet/>
      <dgm:spPr/>
      <dgm:t>
        <a:bodyPr/>
        <a:lstStyle/>
        <a:p>
          <a:endParaRPr lang="en-US"/>
        </a:p>
      </dgm:t>
    </dgm:pt>
    <dgm:pt modelId="{B36BD8E2-397F-4FC4-AE90-277FD6834B8F}" type="sibTrans" cxnId="{D72BAD75-3D86-416B-BEB1-4D59586938B9}">
      <dgm:prSet/>
      <dgm:spPr/>
      <dgm:t>
        <a:bodyPr/>
        <a:lstStyle/>
        <a:p>
          <a:endParaRPr lang="en-US"/>
        </a:p>
      </dgm:t>
    </dgm:pt>
    <dgm:pt modelId="{BCC9C2EE-5FEB-43B6-B122-8C05FC631C42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Branding</a:t>
          </a:r>
        </a:p>
      </dgm:t>
    </dgm:pt>
    <dgm:pt modelId="{B89E001F-FE69-4A40-888D-9BDA74531754}" type="parTrans" cxnId="{5D746E1F-7AA9-4643-B783-799CDFEEAC92}">
      <dgm:prSet/>
      <dgm:spPr/>
      <dgm:t>
        <a:bodyPr/>
        <a:lstStyle/>
        <a:p>
          <a:endParaRPr lang="en-US"/>
        </a:p>
      </dgm:t>
    </dgm:pt>
    <dgm:pt modelId="{68F15459-E011-4FC2-9CFF-70EE5F8446EF}" type="sibTrans" cxnId="{5D746E1F-7AA9-4643-B783-799CDFEEAC92}">
      <dgm:prSet/>
      <dgm:spPr/>
      <dgm:t>
        <a:bodyPr/>
        <a:lstStyle/>
        <a:p>
          <a:endParaRPr lang="en-US"/>
        </a:p>
      </dgm:t>
    </dgm:pt>
    <dgm:pt modelId="{B049BCF6-F6DB-4535-9BB1-5C82D7DB2026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Visual Design</a:t>
          </a:r>
        </a:p>
      </dgm:t>
    </dgm:pt>
    <dgm:pt modelId="{877485B4-D170-4CF6-A706-7EDD11911413}" type="parTrans" cxnId="{D5E1DC6D-739F-414E-A873-1A4BBD01A0C8}">
      <dgm:prSet/>
      <dgm:spPr/>
      <dgm:t>
        <a:bodyPr/>
        <a:lstStyle/>
        <a:p>
          <a:endParaRPr lang="en-US"/>
        </a:p>
      </dgm:t>
    </dgm:pt>
    <dgm:pt modelId="{2C1A25B5-9A8F-40DF-8F70-67BA21D8A4C3}" type="sibTrans" cxnId="{D5E1DC6D-739F-414E-A873-1A4BBD01A0C8}">
      <dgm:prSet/>
      <dgm:spPr/>
      <dgm:t>
        <a:bodyPr/>
        <a:lstStyle/>
        <a:p>
          <a:endParaRPr lang="en-US"/>
        </a:p>
      </dgm:t>
    </dgm:pt>
    <dgm:pt modelId="{2F3B32AE-F0EC-4960-9154-B9270A7DBBFA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Testing</a:t>
          </a:r>
        </a:p>
      </dgm:t>
    </dgm:pt>
    <dgm:pt modelId="{1EECA0F3-160D-408A-86E9-7F498F5E2DE3}" type="parTrans" cxnId="{94FB36B7-3538-4C3A-8330-DDA6E557C105}">
      <dgm:prSet/>
      <dgm:spPr/>
      <dgm:t>
        <a:bodyPr/>
        <a:lstStyle/>
        <a:p>
          <a:endParaRPr lang="en-US"/>
        </a:p>
      </dgm:t>
    </dgm:pt>
    <dgm:pt modelId="{80BFCFA1-70AF-436D-B28F-10565BBFD6CE}" type="sibTrans" cxnId="{94FB36B7-3538-4C3A-8330-DDA6E557C105}">
      <dgm:prSet/>
      <dgm:spPr/>
      <dgm:t>
        <a:bodyPr/>
        <a:lstStyle/>
        <a:p>
          <a:endParaRPr lang="en-US"/>
        </a:p>
      </dgm:t>
    </dgm:pt>
    <dgm:pt modelId="{3BB6BA8A-0BD9-455E-BCEB-090C97B554BD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Functional Testing</a:t>
          </a:r>
        </a:p>
      </dgm:t>
    </dgm:pt>
    <dgm:pt modelId="{626A6432-5E02-43EE-9ACB-54D49EBFDAAF}" type="parTrans" cxnId="{DF74FA7A-5F73-4660-9D29-B7F1E87AFC02}">
      <dgm:prSet/>
      <dgm:spPr/>
      <dgm:t>
        <a:bodyPr/>
        <a:lstStyle/>
        <a:p>
          <a:endParaRPr lang="en-US"/>
        </a:p>
      </dgm:t>
    </dgm:pt>
    <dgm:pt modelId="{971FAD09-B1C8-4D53-A469-3F2E88253D2D}" type="sibTrans" cxnId="{DF74FA7A-5F73-4660-9D29-B7F1E87AFC02}">
      <dgm:prSet/>
      <dgm:spPr/>
      <dgm:t>
        <a:bodyPr/>
        <a:lstStyle/>
        <a:p>
          <a:endParaRPr lang="en-US"/>
        </a:p>
      </dgm:t>
    </dgm:pt>
    <dgm:pt modelId="{47E9DA0B-ACE2-473A-99F1-B692467654FB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Performance</a:t>
          </a:r>
        </a:p>
      </dgm:t>
    </dgm:pt>
    <dgm:pt modelId="{0C38B3B5-E53D-4EEE-8B2B-28007AD561E7}" type="parTrans" cxnId="{243A971A-E9F7-43CE-B602-9AE7C946E8D6}">
      <dgm:prSet/>
      <dgm:spPr/>
      <dgm:t>
        <a:bodyPr/>
        <a:lstStyle/>
        <a:p>
          <a:endParaRPr lang="en-US"/>
        </a:p>
      </dgm:t>
    </dgm:pt>
    <dgm:pt modelId="{04B4ED68-AA76-4834-B969-7C204154D1BA}" type="sibTrans" cxnId="{243A971A-E9F7-43CE-B602-9AE7C946E8D6}">
      <dgm:prSet/>
      <dgm:spPr/>
      <dgm:t>
        <a:bodyPr/>
        <a:lstStyle/>
        <a:p>
          <a:endParaRPr lang="en-US"/>
        </a:p>
      </dgm:t>
    </dgm:pt>
    <dgm:pt modelId="{A34CA688-CD8B-4378-9188-B2B1A565C39F}">
      <dgm:prSet phldrT="[Text]" custT="1"/>
      <dgm:spPr/>
      <dgm:t>
        <a:bodyPr/>
        <a:lstStyle/>
        <a:p>
          <a:r>
            <a:rPr lang="en-US" sz="1200" b="1" dirty="0">
              <a:latin typeface="Sarala"/>
            </a:rPr>
            <a:t>Security</a:t>
          </a:r>
        </a:p>
      </dgm:t>
    </dgm:pt>
    <dgm:pt modelId="{A91B8723-5DD6-47E0-ABE6-A6A905F5E583}" type="parTrans" cxnId="{492DDC23-E8F9-47CD-9386-0E3DF09020A7}">
      <dgm:prSet/>
      <dgm:spPr/>
      <dgm:t>
        <a:bodyPr/>
        <a:lstStyle/>
        <a:p>
          <a:endParaRPr lang="en-US"/>
        </a:p>
      </dgm:t>
    </dgm:pt>
    <dgm:pt modelId="{C5FAD16C-AECD-4E23-9828-CE75B72B8323}" type="sibTrans" cxnId="{492DDC23-E8F9-47CD-9386-0E3DF09020A7}">
      <dgm:prSet/>
      <dgm:spPr/>
      <dgm:t>
        <a:bodyPr/>
        <a:lstStyle/>
        <a:p>
          <a:endParaRPr lang="en-US"/>
        </a:p>
      </dgm:t>
    </dgm:pt>
    <dgm:pt modelId="{7A0C8EBE-264F-43DB-ADD7-26E9F93938DA}" type="pres">
      <dgm:prSet presAssocID="{743E6B27-BA0C-43B1-BCBE-D11FE297EB05}" presName="linear" presStyleCnt="0">
        <dgm:presLayoutVars>
          <dgm:animLvl val="lvl"/>
          <dgm:resizeHandles val="exact"/>
        </dgm:presLayoutVars>
      </dgm:prSet>
      <dgm:spPr/>
    </dgm:pt>
    <dgm:pt modelId="{7159CC73-1449-493E-B9EF-A89C5DA1C939}" type="pres">
      <dgm:prSet presAssocID="{B867CBE2-B77D-4F22-852F-DEF4B7565648}" presName="parentText" presStyleLbl="node1" presStyleIdx="0" presStyleCnt="6" custLinFactNeighborX="-159" custLinFactNeighborY="17236">
        <dgm:presLayoutVars>
          <dgm:chMax val="0"/>
          <dgm:bulletEnabled val="1"/>
        </dgm:presLayoutVars>
      </dgm:prSet>
      <dgm:spPr/>
    </dgm:pt>
    <dgm:pt modelId="{216AF1BC-AB1C-4E47-BA69-AF2DA117C3CE}" type="pres">
      <dgm:prSet presAssocID="{B867CBE2-B77D-4F22-852F-DEF4B7565648}" presName="childText" presStyleLbl="revTx" presStyleIdx="0" presStyleCnt="6">
        <dgm:presLayoutVars>
          <dgm:bulletEnabled val="1"/>
        </dgm:presLayoutVars>
      </dgm:prSet>
      <dgm:spPr/>
    </dgm:pt>
    <dgm:pt modelId="{C831351B-36A3-446B-BCDE-2C95AF02067E}" type="pres">
      <dgm:prSet presAssocID="{67743E5D-402E-4F10-BC9E-304D35BE4406}" presName="parentText" presStyleLbl="node1" presStyleIdx="1" presStyleCnt="6" custLinFactNeighborX="476" custLinFactNeighborY="21663">
        <dgm:presLayoutVars>
          <dgm:chMax val="0"/>
          <dgm:bulletEnabled val="1"/>
        </dgm:presLayoutVars>
      </dgm:prSet>
      <dgm:spPr/>
    </dgm:pt>
    <dgm:pt modelId="{D5AABE18-DD0D-4D08-A9F3-39E7FDFF4AEE}" type="pres">
      <dgm:prSet presAssocID="{67743E5D-402E-4F10-BC9E-304D35BE4406}" presName="childText" presStyleLbl="revTx" presStyleIdx="1" presStyleCnt="6">
        <dgm:presLayoutVars>
          <dgm:bulletEnabled val="1"/>
        </dgm:presLayoutVars>
      </dgm:prSet>
      <dgm:spPr/>
    </dgm:pt>
    <dgm:pt modelId="{F8DD455D-AC94-48B0-964F-8E606322D12D}" type="pres">
      <dgm:prSet presAssocID="{8FEFEACE-C02C-47A4-B46C-B29635E3E26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4765D89-DCAB-4852-8294-34DA3E90BBA1}" type="pres">
      <dgm:prSet presAssocID="{8FEFEACE-C02C-47A4-B46C-B29635E3E268}" presName="childText" presStyleLbl="revTx" presStyleIdx="2" presStyleCnt="6">
        <dgm:presLayoutVars>
          <dgm:bulletEnabled val="1"/>
        </dgm:presLayoutVars>
      </dgm:prSet>
      <dgm:spPr/>
    </dgm:pt>
    <dgm:pt modelId="{C8301F58-565F-46BA-826A-848E8669B8CB}" type="pres">
      <dgm:prSet presAssocID="{90BA52FE-5FF6-423D-BA86-B47A3910C90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E1B6347-74CF-4566-B022-994344E36CF4}" type="pres">
      <dgm:prSet presAssocID="{90BA52FE-5FF6-423D-BA86-B47A3910C90D}" presName="childText" presStyleLbl="revTx" presStyleIdx="3" presStyleCnt="6">
        <dgm:presLayoutVars>
          <dgm:bulletEnabled val="1"/>
        </dgm:presLayoutVars>
      </dgm:prSet>
      <dgm:spPr/>
    </dgm:pt>
    <dgm:pt modelId="{72596CD6-8405-4A32-AA47-5D9B70A38F71}" type="pres">
      <dgm:prSet presAssocID="{D34E2DFE-29E4-4487-BEF0-F67294859F26}" presName="parentText" presStyleLbl="node1" presStyleIdx="4" presStyleCnt="6" custLinFactNeighborY="7745">
        <dgm:presLayoutVars>
          <dgm:chMax val="0"/>
          <dgm:bulletEnabled val="1"/>
        </dgm:presLayoutVars>
      </dgm:prSet>
      <dgm:spPr/>
    </dgm:pt>
    <dgm:pt modelId="{B03EB02E-43F8-4A6F-BF93-CDC05663A521}" type="pres">
      <dgm:prSet presAssocID="{D34E2DFE-29E4-4487-BEF0-F67294859F26}" presName="childText" presStyleLbl="revTx" presStyleIdx="4" presStyleCnt="6">
        <dgm:presLayoutVars>
          <dgm:bulletEnabled val="1"/>
        </dgm:presLayoutVars>
      </dgm:prSet>
      <dgm:spPr/>
    </dgm:pt>
    <dgm:pt modelId="{0F97B3FF-8EC5-4B2E-80BD-2CFC9F74711A}" type="pres">
      <dgm:prSet presAssocID="{2F3B32AE-F0EC-4960-9154-B9270A7DBBFA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7806869E-186C-45E6-AF0F-7E9B110D4B17}" type="pres">
      <dgm:prSet presAssocID="{2F3B32AE-F0EC-4960-9154-B9270A7DBBFA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33D45A01-36F0-44DD-B514-2C0A4A1CD7E9}" type="presOf" srcId="{8FEFEACE-C02C-47A4-B46C-B29635E3E268}" destId="{F8DD455D-AC94-48B0-964F-8E606322D12D}" srcOrd="0" destOrd="0" presId="urn:microsoft.com/office/officeart/2005/8/layout/vList2"/>
    <dgm:cxn modelId="{243A971A-E9F7-43CE-B602-9AE7C946E8D6}" srcId="{2F3B32AE-F0EC-4960-9154-B9270A7DBBFA}" destId="{47E9DA0B-ACE2-473A-99F1-B692467654FB}" srcOrd="1" destOrd="0" parTransId="{0C38B3B5-E53D-4EEE-8B2B-28007AD561E7}" sibTransId="{04B4ED68-AA76-4834-B969-7C204154D1BA}"/>
    <dgm:cxn modelId="{874FF71A-5F68-437B-9262-3220A7AB76B2}" srcId="{743E6B27-BA0C-43B1-BCBE-D11FE297EB05}" destId="{90BA52FE-5FF6-423D-BA86-B47A3910C90D}" srcOrd="3" destOrd="0" parTransId="{DB1CCC71-5372-4AB5-9CA8-85F0EEDB05CB}" sibTransId="{5216D382-00F9-4440-AF2E-078295634852}"/>
    <dgm:cxn modelId="{E223D11E-B895-48AA-88B3-007A730C5CB0}" type="presOf" srcId="{5E5DB585-1538-49C1-B6AF-1C6716981AD9}" destId="{B03EB02E-43F8-4A6F-BF93-CDC05663A521}" srcOrd="0" destOrd="0" presId="urn:microsoft.com/office/officeart/2005/8/layout/vList2"/>
    <dgm:cxn modelId="{5D746E1F-7AA9-4643-B783-799CDFEEAC92}" srcId="{D34E2DFE-29E4-4487-BEF0-F67294859F26}" destId="{BCC9C2EE-5FEB-43B6-B122-8C05FC631C42}" srcOrd="1" destOrd="0" parTransId="{B89E001F-FE69-4A40-888D-9BDA74531754}" sibTransId="{68F15459-E011-4FC2-9CFF-70EE5F8446EF}"/>
    <dgm:cxn modelId="{492DDC23-E8F9-47CD-9386-0E3DF09020A7}" srcId="{2F3B32AE-F0EC-4960-9154-B9270A7DBBFA}" destId="{A34CA688-CD8B-4378-9188-B2B1A565C39F}" srcOrd="2" destOrd="0" parTransId="{A91B8723-5DD6-47E0-ABE6-A6A905F5E583}" sibTransId="{C5FAD16C-AECD-4E23-9828-CE75B72B8323}"/>
    <dgm:cxn modelId="{2B8D162E-EB7F-4A26-ACA0-E81063A76E78}" srcId="{8FEFEACE-C02C-47A4-B46C-B29635E3E268}" destId="{804C7438-50E0-4B38-90D6-A3A0802BDC77}" srcOrd="0" destOrd="0" parTransId="{F1EB6BF6-7081-4827-B668-96B296797AD5}" sibTransId="{457B7192-2358-4037-9EFB-630431B14006}"/>
    <dgm:cxn modelId="{0996B233-9558-472A-A609-DCFD0BD3F69C}" type="presOf" srcId="{BCC9C2EE-5FEB-43B6-B122-8C05FC631C42}" destId="{B03EB02E-43F8-4A6F-BF93-CDC05663A521}" srcOrd="0" destOrd="1" presId="urn:microsoft.com/office/officeart/2005/8/layout/vList2"/>
    <dgm:cxn modelId="{592BEA34-9B95-41B1-9DDA-EF7A394653A3}" type="presOf" srcId="{331C2BA6-56BC-4DE2-855F-1ED8A5C09C18}" destId="{D5AABE18-DD0D-4D08-A9F3-39E7FDFF4AEE}" srcOrd="0" destOrd="0" presId="urn:microsoft.com/office/officeart/2005/8/layout/vList2"/>
    <dgm:cxn modelId="{ACE8583B-2C7C-4699-91FC-B2272C794FAA}" type="presOf" srcId="{A34CA688-CD8B-4378-9188-B2B1A565C39F}" destId="{7806869E-186C-45E6-AF0F-7E9B110D4B17}" srcOrd="0" destOrd="2" presId="urn:microsoft.com/office/officeart/2005/8/layout/vList2"/>
    <dgm:cxn modelId="{85D73549-E7B4-4C09-A9D1-DAF4002B2735}" srcId="{743E6B27-BA0C-43B1-BCBE-D11FE297EB05}" destId="{8FEFEACE-C02C-47A4-B46C-B29635E3E268}" srcOrd="2" destOrd="0" parTransId="{C5AACCD1-CE85-4773-B05D-43BCD4D62CCA}" sibTransId="{498F7DC8-AADB-4AA9-A43A-77A81E761D92}"/>
    <dgm:cxn modelId="{D5E1DC6D-739F-414E-A873-1A4BBD01A0C8}" srcId="{D34E2DFE-29E4-4487-BEF0-F67294859F26}" destId="{B049BCF6-F6DB-4535-9BB1-5C82D7DB2026}" srcOrd="2" destOrd="0" parTransId="{877485B4-D170-4CF6-A706-7EDD11911413}" sibTransId="{2C1A25B5-9A8F-40DF-8F70-67BA21D8A4C3}"/>
    <dgm:cxn modelId="{D72BAD75-3D86-416B-BEB1-4D59586938B9}" srcId="{D34E2DFE-29E4-4487-BEF0-F67294859F26}" destId="{5E5DB585-1538-49C1-B6AF-1C6716981AD9}" srcOrd="0" destOrd="0" parTransId="{DBD61F7A-7C34-41B9-8DAC-9347AD845C96}" sibTransId="{B36BD8E2-397F-4FC4-AE90-277FD6834B8F}"/>
    <dgm:cxn modelId="{DF74FA7A-5F73-4660-9D29-B7F1E87AFC02}" srcId="{2F3B32AE-F0EC-4960-9154-B9270A7DBBFA}" destId="{3BB6BA8A-0BD9-455E-BCEB-090C97B554BD}" srcOrd="0" destOrd="0" parTransId="{626A6432-5E02-43EE-9ACB-54D49EBFDAAF}" sibTransId="{971FAD09-B1C8-4D53-A469-3F2E88253D2D}"/>
    <dgm:cxn modelId="{FE116988-A902-46E6-A899-5F1B06A45D10}" type="presOf" srcId="{804C7438-50E0-4B38-90D6-A3A0802BDC77}" destId="{D4765D89-DCAB-4852-8294-34DA3E90BBA1}" srcOrd="0" destOrd="0" presId="urn:microsoft.com/office/officeart/2005/8/layout/vList2"/>
    <dgm:cxn modelId="{9C084C92-D19A-4E53-8668-AAC92B8F9E9E}" type="presOf" srcId="{D34E2DFE-29E4-4487-BEF0-F67294859F26}" destId="{72596CD6-8405-4A32-AA47-5D9B70A38F71}" srcOrd="0" destOrd="0" presId="urn:microsoft.com/office/officeart/2005/8/layout/vList2"/>
    <dgm:cxn modelId="{7C2537A4-0F65-42FF-AE3C-AA25399FEC86}" type="presOf" srcId="{67743E5D-402E-4F10-BC9E-304D35BE4406}" destId="{C831351B-36A3-446B-BCDE-2C95AF02067E}" srcOrd="0" destOrd="0" presId="urn:microsoft.com/office/officeart/2005/8/layout/vList2"/>
    <dgm:cxn modelId="{F703A7A9-A961-4D50-BD4E-37202687C34C}" type="presOf" srcId="{2F3B32AE-F0EC-4960-9154-B9270A7DBBFA}" destId="{0F97B3FF-8EC5-4B2E-80BD-2CFC9F74711A}" srcOrd="0" destOrd="0" presId="urn:microsoft.com/office/officeart/2005/8/layout/vList2"/>
    <dgm:cxn modelId="{8FAA8CAE-624D-4999-9946-6A8D0BC76C8C}" type="presOf" srcId="{95DB0362-F175-44BF-94C2-878A781D9B62}" destId="{5E1B6347-74CF-4566-B022-994344E36CF4}" srcOrd="0" destOrd="0" presId="urn:microsoft.com/office/officeart/2005/8/layout/vList2"/>
    <dgm:cxn modelId="{1F7C0BAF-EFA9-4012-BF76-898405A762F3}" type="presOf" srcId="{3BB6BA8A-0BD9-455E-BCEB-090C97B554BD}" destId="{7806869E-186C-45E6-AF0F-7E9B110D4B17}" srcOrd="0" destOrd="0" presId="urn:microsoft.com/office/officeart/2005/8/layout/vList2"/>
    <dgm:cxn modelId="{123854B0-A7C7-49CE-BA8C-4D51B54D8516}" type="presOf" srcId="{743E6B27-BA0C-43B1-BCBE-D11FE297EB05}" destId="{7A0C8EBE-264F-43DB-ADD7-26E9F93938DA}" srcOrd="0" destOrd="0" presId="urn:microsoft.com/office/officeart/2005/8/layout/vList2"/>
    <dgm:cxn modelId="{94FB36B7-3538-4C3A-8330-DDA6E557C105}" srcId="{743E6B27-BA0C-43B1-BCBE-D11FE297EB05}" destId="{2F3B32AE-F0EC-4960-9154-B9270A7DBBFA}" srcOrd="5" destOrd="0" parTransId="{1EECA0F3-160D-408A-86E9-7F498F5E2DE3}" sibTransId="{80BFCFA1-70AF-436D-B28F-10565BBFD6CE}"/>
    <dgm:cxn modelId="{CFAE1DBD-742C-4B76-ACC1-EF41102D0FE2}" srcId="{743E6B27-BA0C-43B1-BCBE-D11FE297EB05}" destId="{67743E5D-402E-4F10-BC9E-304D35BE4406}" srcOrd="1" destOrd="0" parTransId="{B100856A-634E-45F0-9951-5EF985C531C3}" sibTransId="{2358A339-532B-47AE-94D6-5EA2805B3CE3}"/>
    <dgm:cxn modelId="{EBB668C6-3797-4487-92B3-B08BC29352D3}" type="presOf" srcId="{90BA52FE-5FF6-423D-BA86-B47A3910C90D}" destId="{C8301F58-565F-46BA-826A-848E8669B8CB}" srcOrd="0" destOrd="0" presId="urn:microsoft.com/office/officeart/2005/8/layout/vList2"/>
    <dgm:cxn modelId="{69D355D0-6ED0-4D99-AF3C-E8300DABBC0F}" type="presOf" srcId="{B049BCF6-F6DB-4535-9BB1-5C82D7DB2026}" destId="{B03EB02E-43F8-4A6F-BF93-CDC05663A521}" srcOrd="0" destOrd="2" presId="urn:microsoft.com/office/officeart/2005/8/layout/vList2"/>
    <dgm:cxn modelId="{946E7BDA-A75B-4351-A2DA-602740279235}" srcId="{743E6B27-BA0C-43B1-BCBE-D11FE297EB05}" destId="{D34E2DFE-29E4-4487-BEF0-F67294859F26}" srcOrd="4" destOrd="0" parTransId="{DF3A7059-349C-45DF-804F-6F0440CA9457}" sibTransId="{2DED9724-56DB-48F8-BE06-748073C1537F}"/>
    <dgm:cxn modelId="{924ED8E3-A923-4ACC-AB3B-D2069AD3BE01}" srcId="{B867CBE2-B77D-4F22-852F-DEF4B7565648}" destId="{F128DEF3-7597-4BB9-BE06-AAA881D4A2AC}" srcOrd="0" destOrd="0" parTransId="{25E0DABC-A27A-4960-B82F-D6A710221AAA}" sibTransId="{AEBA759C-DEF6-46C8-84E2-6EC734516AD6}"/>
    <dgm:cxn modelId="{DA371AE7-B800-4790-A2D5-5E6CBAFEB57F}" srcId="{743E6B27-BA0C-43B1-BCBE-D11FE297EB05}" destId="{B867CBE2-B77D-4F22-852F-DEF4B7565648}" srcOrd="0" destOrd="0" parTransId="{23296A90-E960-48AE-86C8-0F4E106D846B}" sibTransId="{F972DDDF-8E7A-42AC-AEE9-7DD063FDB5D2}"/>
    <dgm:cxn modelId="{D37AB8E8-AA77-4ECA-8787-368351E3C1E8}" type="presOf" srcId="{47E9DA0B-ACE2-473A-99F1-B692467654FB}" destId="{7806869E-186C-45E6-AF0F-7E9B110D4B17}" srcOrd="0" destOrd="1" presId="urn:microsoft.com/office/officeart/2005/8/layout/vList2"/>
    <dgm:cxn modelId="{7E4705F5-E581-4698-95BD-D288BCE9458E}" srcId="{90BA52FE-5FF6-423D-BA86-B47A3910C90D}" destId="{95DB0362-F175-44BF-94C2-878A781D9B62}" srcOrd="0" destOrd="0" parTransId="{0E708555-2953-4AAA-95FC-88278583DD2A}" sibTransId="{8D450013-5C2F-43A2-9844-DFBB4FBA949D}"/>
    <dgm:cxn modelId="{A49FAEF7-A818-4C1C-A137-A5C1E2123400}" type="presOf" srcId="{F128DEF3-7597-4BB9-BE06-AAA881D4A2AC}" destId="{216AF1BC-AB1C-4E47-BA69-AF2DA117C3CE}" srcOrd="0" destOrd="0" presId="urn:microsoft.com/office/officeart/2005/8/layout/vList2"/>
    <dgm:cxn modelId="{D17D13FC-5A3F-40E3-95C6-F47F4CDA5723}" type="presOf" srcId="{B867CBE2-B77D-4F22-852F-DEF4B7565648}" destId="{7159CC73-1449-493E-B9EF-A89C5DA1C939}" srcOrd="0" destOrd="0" presId="urn:microsoft.com/office/officeart/2005/8/layout/vList2"/>
    <dgm:cxn modelId="{67EA92FE-0E92-4025-8FF8-56EF793845CA}" srcId="{67743E5D-402E-4F10-BC9E-304D35BE4406}" destId="{331C2BA6-56BC-4DE2-855F-1ED8A5C09C18}" srcOrd="0" destOrd="0" parTransId="{5675051C-3014-405B-80CA-295727CC8E6D}" sibTransId="{F0D06E3B-F7D3-4AB1-8185-4127A01A7554}"/>
    <dgm:cxn modelId="{B33375E6-0D4E-4DD8-84AF-B407E81A87A6}" type="presParOf" srcId="{7A0C8EBE-264F-43DB-ADD7-26E9F93938DA}" destId="{7159CC73-1449-493E-B9EF-A89C5DA1C939}" srcOrd="0" destOrd="0" presId="urn:microsoft.com/office/officeart/2005/8/layout/vList2"/>
    <dgm:cxn modelId="{31A3AA34-2179-4A67-AA9A-72DABBC8F155}" type="presParOf" srcId="{7A0C8EBE-264F-43DB-ADD7-26E9F93938DA}" destId="{216AF1BC-AB1C-4E47-BA69-AF2DA117C3CE}" srcOrd="1" destOrd="0" presId="urn:microsoft.com/office/officeart/2005/8/layout/vList2"/>
    <dgm:cxn modelId="{EBE910D1-7EE8-4D46-885E-F9139F51C96C}" type="presParOf" srcId="{7A0C8EBE-264F-43DB-ADD7-26E9F93938DA}" destId="{C831351B-36A3-446B-BCDE-2C95AF02067E}" srcOrd="2" destOrd="0" presId="urn:microsoft.com/office/officeart/2005/8/layout/vList2"/>
    <dgm:cxn modelId="{B5182235-BEAF-440C-9C3B-04E42C0328A5}" type="presParOf" srcId="{7A0C8EBE-264F-43DB-ADD7-26E9F93938DA}" destId="{D5AABE18-DD0D-4D08-A9F3-39E7FDFF4AEE}" srcOrd="3" destOrd="0" presId="urn:microsoft.com/office/officeart/2005/8/layout/vList2"/>
    <dgm:cxn modelId="{F2BFCDAD-D62A-4681-B534-50AB9563D19F}" type="presParOf" srcId="{7A0C8EBE-264F-43DB-ADD7-26E9F93938DA}" destId="{F8DD455D-AC94-48B0-964F-8E606322D12D}" srcOrd="4" destOrd="0" presId="urn:microsoft.com/office/officeart/2005/8/layout/vList2"/>
    <dgm:cxn modelId="{7543CE4B-1A7F-4EA6-BE53-BCD84EABB485}" type="presParOf" srcId="{7A0C8EBE-264F-43DB-ADD7-26E9F93938DA}" destId="{D4765D89-DCAB-4852-8294-34DA3E90BBA1}" srcOrd="5" destOrd="0" presId="urn:microsoft.com/office/officeart/2005/8/layout/vList2"/>
    <dgm:cxn modelId="{86AC87E3-51D5-4743-A58E-796D0DB5CBDA}" type="presParOf" srcId="{7A0C8EBE-264F-43DB-ADD7-26E9F93938DA}" destId="{C8301F58-565F-46BA-826A-848E8669B8CB}" srcOrd="6" destOrd="0" presId="urn:microsoft.com/office/officeart/2005/8/layout/vList2"/>
    <dgm:cxn modelId="{432B1E55-3F65-42BE-BF78-1319239A2B0F}" type="presParOf" srcId="{7A0C8EBE-264F-43DB-ADD7-26E9F93938DA}" destId="{5E1B6347-74CF-4566-B022-994344E36CF4}" srcOrd="7" destOrd="0" presId="urn:microsoft.com/office/officeart/2005/8/layout/vList2"/>
    <dgm:cxn modelId="{F21466E2-9E50-40D0-8910-D19987E20EC7}" type="presParOf" srcId="{7A0C8EBE-264F-43DB-ADD7-26E9F93938DA}" destId="{72596CD6-8405-4A32-AA47-5D9B70A38F71}" srcOrd="8" destOrd="0" presId="urn:microsoft.com/office/officeart/2005/8/layout/vList2"/>
    <dgm:cxn modelId="{90CBDC27-1C00-4411-8549-53DB4757B48D}" type="presParOf" srcId="{7A0C8EBE-264F-43DB-ADD7-26E9F93938DA}" destId="{B03EB02E-43F8-4A6F-BF93-CDC05663A521}" srcOrd="9" destOrd="0" presId="urn:microsoft.com/office/officeart/2005/8/layout/vList2"/>
    <dgm:cxn modelId="{EC11C506-CC3D-4D4A-B836-FE10804C5CF3}" type="presParOf" srcId="{7A0C8EBE-264F-43DB-ADD7-26E9F93938DA}" destId="{0F97B3FF-8EC5-4B2E-80BD-2CFC9F74711A}" srcOrd="10" destOrd="0" presId="urn:microsoft.com/office/officeart/2005/8/layout/vList2"/>
    <dgm:cxn modelId="{BEB3A27C-A704-4CA2-B71E-B73197351D4A}" type="presParOf" srcId="{7A0C8EBE-264F-43DB-ADD7-26E9F93938DA}" destId="{7806869E-186C-45E6-AF0F-7E9B110D4B17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25BC3E-FA07-4E4D-B865-D620FD4077B7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1C5CD8-27B9-40A6-A29F-600D7A79BA8E}">
      <dgm:prSet phldrT="[Text]" custT="1"/>
      <dgm:spPr/>
      <dgm:t>
        <a:bodyPr/>
        <a:lstStyle/>
        <a:p>
          <a:r>
            <a:rPr lang="en-GB" sz="1200" b="1" dirty="0">
              <a:latin typeface="Montserrat" pitchFamily="2" charset="0"/>
            </a:rPr>
            <a:t>GOZEM APP </a:t>
          </a:r>
          <a:endParaRPr lang="en-US" sz="1200" dirty="0">
            <a:latin typeface="Montserrat" pitchFamily="2" charset="0"/>
          </a:endParaRPr>
        </a:p>
      </dgm:t>
    </dgm:pt>
    <dgm:pt modelId="{F275F0DF-B90B-46E2-9AFA-AFE20D77A129}" type="parTrans" cxnId="{343048B2-5712-4618-94A0-83F1564021DD}">
      <dgm:prSet/>
      <dgm:spPr/>
      <dgm:t>
        <a:bodyPr/>
        <a:lstStyle/>
        <a:p>
          <a:endParaRPr lang="en-US"/>
        </a:p>
      </dgm:t>
    </dgm:pt>
    <dgm:pt modelId="{4332BD0D-9248-4236-BAAC-55BFD50ACFC1}" type="sibTrans" cxnId="{343048B2-5712-4618-94A0-83F1564021DD}">
      <dgm:prSet/>
      <dgm:spPr/>
      <dgm:t>
        <a:bodyPr/>
        <a:lstStyle/>
        <a:p>
          <a:endParaRPr lang="en-US"/>
        </a:p>
      </dgm:t>
    </dgm:pt>
    <dgm:pt modelId="{523C990B-572C-4277-95D0-78A99F920E23}">
      <dgm:prSet phldrT="[Text]"/>
      <dgm:spPr/>
      <dgm:t>
        <a:bodyPr/>
        <a:lstStyle/>
        <a:p>
          <a:r>
            <a:rPr lang="en-GB" b="1" dirty="0">
              <a:latin typeface="Montserrat" pitchFamily="2" charset="0"/>
            </a:rPr>
            <a:t>BEEGROUP</a:t>
          </a:r>
          <a:endParaRPr lang="en-US" dirty="0">
            <a:latin typeface="Montserrat" pitchFamily="2" charset="0"/>
          </a:endParaRPr>
        </a:p>
      </dgm:t>
    </dgm:pt>
    <dgm:pt modelId="{CE017EC7-4232-4F18-B716-0052DA303B82}" type="parTrans" cxnId="{31168C68-C6CE-4019-B859-FC3ED86E3EFB}">
      <dgm:prSet/>
      <dgm:spPr/>
      <dgm:t>
        <a:bodyPr/>
        <a:lstStyle/>
        <a:p>
          <a:endParaRPr lang="en-US"/>
        </a:p>
      </dgm:t>
    </dgm:pt>
    <dgm:pt modelId="{F81FF42D-63A6-445B-AC51-D87563622FC6}" type="sibTrans" cxnId="{31168C68-C6CE-4019-B859-FC3ED86E3EFB}">
      <dgm:prSet/>
      <dgm:spPr/>
      <dgm:t>
        <a:bodyPr/>
        <a:lstStyle/>
        <a:p>
          <a:endParaRPr lang="en-US"/>
        </a:p>
      </dgm:t>
    </dgm:pt>
    <dgm:pt modelId="{91801A9D-CEA1-4149-A3E5-E4CAAAF931B8}">
      <dgm:prSet phldrT="[Text]"/>
      <dgm:spPr/>
      <dgm:t>
        <a:bodyPr/>
        <a:lstStyle/>
        <a:p>
          <a:r>
            <a:rPr lang="en-GB" b="1" dirty="0">
              <a:latin typeface="Montserrat" pitchFamily="2" charset="0"/>
            </a:rPr>
            <a:t>YANGO</a:t>
          </a:r>
          <a:endParaRPr lang="en-US" dirty="0">
            <a:latin typeface="Montserrat" pitchFamily="2" charset="0"/>
          </a:endParaRPr>
        </a:p>
      </dgm:t>
    </dgm:pt>
    <dgm:pt modelId="{526F09CC-FF36-40CC-9590-5111C66EA5BA}" type="parTrans" cxnId="{014EFD4D-A86A-429F-8183-A1A37ECD611C}">
      <dgm:prSet/>
      <dgm:spPr/>
      <dgm:t>
        <a:bodyPr/>
        <a:lstStyle/>
        <a:p>
          <a:endParaRPr lang="en-US"/>
        </a:p>
      </dgm:t>
    </dgm:pt>
    <dgm:pt modelId="{725F5CD7-355B-4145-B43F-14BBE141C9B7}" type="sibTrans" cxnId="{014EFD4D-A86A-429F-8183-A1A37ECD611C}">
      <dgm:prSet/>
      <dgm:spPr/>
      <dgm:t>
        <a:bodyPr/>
        <a:lstStyle/>
        <a:p>
          <a:endParaRPr lang="en-US"/>
        </a:p>
      </dgm:t>
    </dgm:pt>
    <dgm:pt modelId="{F0DB4E76-EAC7-47F6-A5FA-5849FCB832FD}">
      <dgm:prSet phldrT="[Text]" custT="1"/>
      <dgm:spPr/>
      <dgm:t>
        <a:bodyPr/>
        <a:lstStyle/>
        <a:p>
          <a:r>
            <a:rPr lang="en-GB" sz="1400" b="1" dirty="0">
              <a:latin typeface="Montserrat" pitchFamily="2" charset="0"/>
            </a:rPr>
            <a:t>ZGO</a:t>
          </a:r>
          <a:endParaRPr lang="en-US" sz="1400" dirty="0">
            <a:latin typeface="Montserrat" pitchFamily="2" charset="0"/>
          </a:endParaRPr>
        </a:p>
      </dgm:t>
    </dgm:pt>
    <dgm:pt modelId="{2E856207-B949-4AA4-B5FB-3A0231D22E2E}" type="parTrans" cxnId="{A4F97D78-BFCD-45D6-9252-B45F97AD304D}">
      <dgm:prSet/>
      <dgm:spPr/>
      <dgm:t>
        <a:bodyPr/>
        <a:lstStyle/>
        <a:p>
          <a:endParaRPr lang="en-US"/>
        </a:p>
      </dgm:t>
    </dgm:pt>
    <dgm:pt modelId="{3734837E-13D2-41AA-8976-F5F358A1BD63}" type="sibTrans" cxnId="{A4F97D78-BFCD-45D6-9252-B45F97AD304D}">
      <dgm:prSet/>
      <dgm:spPr/>
      <dgm:t>
        <a:bodyPr/>
        <a:lstStyle/>
        <a:p>
          <a:endParaRPr lang="en-US"/>
        </a:p>
      </dgm:t>
    </dgm:pt>
    <dgm:pt modelId="{699945D3-3229-4397-9860-AD6F9F883037}" type="pres">
      <dgm:prSet presAssocID="{E325BC3E-FA07-4E4D-B865-D620FD4077B7}" presName="Name0" presStyleCnt="0">
        <dgm:presLayoutVars>
          <dgm:chMax/>
          <dgm:chPref/>
          <dgm:dir/>
        </dgm:presLayoutVars>
      </dgm:prSet>
      <dgm:spPr/>
    </dgm:pt>
    <dgm:pt modelId="{E51287DA-9EEE-43C8-8D93-01DB9C92186F}" type="pres">
      <dgm:prSet presAssocID="{C01C5CD8-27B9-40A6-A29F-600D7A79BA8E}" presName="composite" presStyleCnt="0">
        <dgm:presLayoutVars>
          <dgm:chMax val="1"/>
          <dgm:chPref val="1"/>
        </dgm:presLayoutVars>
      </dgm:prSet>
      <dgm:spPr/>
    </dgm:pt>
    <dgm:pt modelId="{8859AA8B-75FD-42C9-8C88-0B3FE41451CB}" type="pres">
      <dgm:prSet presAssocID="{C01C5CD8-27B9-40A6-A29F-600D7A79BA8E}" presName="Accent" presStyleLbl="trAlignAcc1" presStyleIdx="0" presStyleCnt="4">
        <dgm:presLayoutVars>
          <dgm:chMax val="0"/>
          <dgm:chPref val="0"/>
        </dgm:presLayoutVars>
      </dgm:prSet>
      <dgm:spPr/>
    </dgm:pt>
    <dgm:pt modelId="{75F44F09-A225-4458-AC95-FCBD24BBCE72}" type="pres">
      <dgm:prSet presAssocID="{C01C5CD8-27B9-40A6-A29F-600D7A79BA8E}" presName="Image" presStyleLbl="alignImgPlace1" presStyleIdx="0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CDC9957C-1350-4D64-9A1A-A7148B1448A5}" type="pres">
      <dgm:prSet presAssocID="{C01C5CD8-27B9-40A6-A29F-600D7A79BA8E}" presName="ChildComposite" presStyleCnt="0"/>
      <dgm:spPr/>
    </dgm:pt>
    <dgm:pt modelId="{BA744B87-91EA-4026-BA37-FDA61544C850}" type="pres">
      <dgm:prSet presAssocID="{C01C5CD8-27B9-40A6-A29F-600D7A79BA8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50B17A-5075-4A24-91BB-C8FA80DAB81E}" type="pres">
      <dgm:prSet presAssocID="{C01C5CD8-27B9-40A6-A29F-600D7A79BA8E}" presName="Parent" presStyleLbl="revTx" presStyleIdx="0" presStyleCnt="4" custLinFactNeighborX="798" custLinFactNeighborY="11298">
        <dgm:presLayoutVars>
          <dgm:chMax val="1"/>
          <dgm:chPref val="0"/>
          <dgm:bulletEnabled val="1"/>
        </dgm:presLayoutVars>
      </dgm:prSet>
      <dgm:spPr/>
    </dgm:pt>
    <dgm:pt modelId="{5E2F7745-AED6-4BEB-A47B-F6864C34C9DF}" type="pres">
      <dgm:prSet presAssocID="{4332BD0D-9248-4236-BAAC-55BFD50ACFC1}" presName="sibTrans" presStyleCnt="0"/>
      <dgm:spPr/>
    </dgm:pt>
    <dgm:pt modelId="{16A4F44C-D925-437A-BB44-E35C8557D935}" type="pres">
      <dgm:prSet presAssocID="{523C990B-572C-4277-95D0-78A99F920E23}" presName="composite" presStyleCnt="0">
        <dgm:presLayoutVars>
          <dgm:chMax val="1"/>
          <dgm:chPref val="1"/>
        </dgm:presLayoutVars>
      </dgm:prSet>
      <dgm:spPr/>
    </dgm:pt>
    <dgm:pt modelId="{7434074E-969E-4FBA-8B60-52C540297FB0}" type="pres">
      <dgm:prSet presAssocID="{523C990B-572C-4277-95D0-78A99F920E23}" presName="Accent" presStyleLbl="trAlignAcc1" presStyleIdx="1" presStyleCnt="4">
        <dgm:presLayoutVars>
          <dgm:chMax val="0"/>
          <dgm:chPref val="0"/>
        </dgm:presLayoutVars>
      </dgm:prSet>
      <dgm:spPr/>
    </dgm:pt>
    <dgm:pt modelId="{10E3B588-C885-478C-B4A5-5AB11D77BF49}" type="pres">
      <dgm:prSet presAssocID="{523C990B-572C-4277-95D0-78A99F920E23}" presName="Image" presStyleLbl="alignImgPlace1" presStyleIdx="1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5C4E4239-D922-442D-882C-9745282EF68A}" type="pres">
      <dgm:prSet presAssocID="{523C990B-572C-4277-95D0-78A99F920E23}" presName="ChildComposite" presStyleCnt="0"/>
      <dgm:spPr/>
    </dgm:pt>
    <dgm:pt modelId="{5255E7DC-AD14-4913-85AD-A1F2E59E544E}" type="pres">
      <dgm:prSet presAssocID="{523C990B-572C-4277-95D0-78A99F920E2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1B66C64-AC08-4E0F-897C-66ACE57E7C05}" type="pres">
      <dgm:prSet presAssocID="{523C990B-572C-4277-95D0-78A99F920E23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673F5560-5DD2-433A-8778-D8E28E68A489}" type="pres">
      <dgm:prSet presAssocID="{F81FF42D-63A6-445B-AC51-D87563622FC6}" presName="sibTrans" presStyleCnt="0"/>
      <dgm:spPr/>
    </dgm:pt>
    <dgm:pt modelId="{F508F92A-AAD4-4E76-A581-745DFA1E0FC4}" type="pres">
      <dgm:prSet presAssocID="{91801A9D-CEA1-4149-A3E5-E4CAAAF931B8}" presName="composite" presStyleCnt="0">
        <dgm:presLayoutVars>
          <dgm:chMax val="1"/>
          <dgm:chPref val="1"/>
        </dgm:presLayoutVars>
      </dgm:prSet>
      <dgm:spPr/>
    </dgm:pt>
    <dgm:pt modelId="{5766735F-639D-4065-A011-F7828BE2FADD}" type="pres">
      <dgm:prSet presAssocID="{91801A9D-CEA1-4149-A3E5-E4CAAAF931B8}" presName="Accent" presStyleLbl="trAlignAcc1" presStyleIdx="2" presStyleCnt="4">
        <dgm:presLayoutVars>
          <dgm:chMax val="0"/>
          <dgm:chPref val="0"/>
        </dgm:presLayoutVars>
      </dgm:prSet>
      <dgm:spPr/>
    </dgm:pt>
    <dgm:pt modelId="{059A3BC9-3EA9-4A5A-B358-BF32CAEE694F}" type="pres">
      <dgm:prSet presAssocID="{91801A9D-CEA1-4149-A3E5-E4CAAAF931B8}" presName="Image" presStyleLbl="alignImgPlace1" presStyleIdx="2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8816B2A7-4537-465E-94A4-A78577520D4F}" type="pres">
      <dgm:prSet presAssocID="{91801A9D-CEA1-4149-A3E5-E4CAAAF931B8}" presName="ChildComposite" presStyleCnt="0"/>
      <dgm:spPr/>
    </dgm:pt>
    <dgm:pt modelId="{8A7DCAB2-A468-470C-8AA2-D99E0A344D60}" type="pres">
      <dgm:prSet presAssocID="{91801A9D-CEA1-4149-A3E5-E4CAAAF931B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8932509-8EB1-49E1-A491-7A1DF8237199}" type="pres">
      <dgm:prSet presAssocID="{91801A9D-CEA1-4149-A3E5-E4CAAAF931B8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45ACC8EB-AE80-4FBB-A939-D1F3C0824D38}" type="pres">
      <dgm:prSet presAssocID="{725F5CD7-355B-4145-B43F-14BBE141C9B7}" presName="sibTrans" presStyleCnt="0"/>
      <dgm:spPr/>
    </dgm:pt>
    <dgm:pt modelId="{4811125E-0719-4F16-B0EF-15C4B2FF583C}" type="pres">
      <dgm:prSet presAssocID="{F0DB4E76-EAC7-47F6-A5FA-5849FCB832FD}" presName="composite" presStyleCnt="0">
        <dgm:presLayoutVars>
          <dgm:chMax val="1"/>
          <dgm:chPref val="1"/>
        </dgm:presLayoutVars>
      </dgm:prSet>
      <dgm:spPr/>
    </dgm:pt>
    <dgm:pt modelId="{B59C8BA1-8492-4822-8994-24CB659BBBA7}" type="pres">
      <dgm:prSet presAssocID="{F0DB4E76-EAC7-47F6-A5FA-5849FCB832FD}" presName="Accent" presStyleLbl="trAlignAcc1" presStyleIdx="3" presStyleCnt="4">
        <dgm:presLayoutVars>
          <dgm:chMax val="0"/>
          <dgm:chPref val="0"/>
        </dgm:presLayoutVars>
      </dgm:prSet>
      <dgm:spPr/>
    </dgm:pt>
    <dgm:pt modelId="{B0D836B1-3B04-4734-A0AC-4B13C65541DF}" type="pres">
      <dgm:prSet presAssocID="{F0DB4E76-EAC7-47F6-A5FA-5849FCB832FD}" presName="Image" presStyleLbl="alignImgPlace1" presStyleIdx="3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</dgm:pt>
    <dgm:pt modelId="{839C7EF4-5DB3-44E0-8C75-E05D6F36E5CE}" type="pres">
      <dgm:prSet presAssocID="{F0DB4E76-EAC7-47F6-A5FA-5849FCB832FD}" presName="ChildComposite" presStyleCnt="0"/>
      <dgm:spPr/>
    </dgm:pt>
    <dgm:pt modelId="{C66F623C-F456-4EAB-AFA4-6FE487D29E6B}" type="pres">
      <dgm:prSet presAssocID="{F0DB4E76-EAC7-47F6-A5FA-5849FCB832F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FEA877B-6A8C-43F1-AA33-9B8E541E74F1}" type="pres">
      <dgm:prSet presAssocID="{F0DB4E76-EAC7-47F6-A5FA-5849FCB832FD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B483C416-B480-480B-A7DF-7C3D311EDFFE}" type="presOf" srcId="{F0DB4E76-EAC7-47F6-A5FA-5849FCB832FD}" destId="{6FEA877B-6A8C-43F1-AA33-9B8E541E74F1}" srcOrd="0" destOrd="0" presId="urn:microsoft.com/office/officeart/2008/layout/CaptionedPictures"/>
    <dgm:cxn modelId="{57FE1535-4EF6-4233-B31D-847462EDB2AC}" type="presOf" srcId="{E325BC3E-FA07-4E4D-B865-D620FD4077B7}" destId="{699945D3-3229-4397-9860-AD6F9F883037}" srcOrd="0" destOrd="0" presId="urn:microsoft.com/office/officeart/2008/layout/CaptionedPictures"/>
    <dgm:cxn modelId="{2C8E1E42-0A9B-4AAA-B213-4A67CAF4880E}" type="presOf" srcId="{C01C5CD8-27B9-40A6-A29F-600D7A79BA8E}" destId="{1950B17A-5075-4A24-91BB-C8FA80DAB81E}" srcOrd="0" destOrd="0" presId="urn:microsoft.com/office/officeart/2008/layout/CaptionedPictures"/>
    <dgm:cxn modelId="{31168C68-C6CE-4019-B859-FC3ED86E3EFB}" srcId="{E325BC3E-FA07-4E4D-B865-D620FD4077B7}" destId="{523C990B-572C-4277-95D0-78A99F920E23}" srcOrd="1" destOrd="0" parTransId="{CE017EC7-4232-4F18-B716-0052DA303B82}" sibTransId="{F81FF42D-63A6-445B-AC51-D87563622FC6}"/>
    <dgm:cxn modelId="{014EFD4D-A86A-429F-8183-A1A37ECD611C}" srcId="{E325BC3E-FA07-4E4D-B865-D620FD4077B7}" destId="{91801A9D-CEA1-4149-A3E5-E4CAAAF931B8}" srcOrd="2" destOrd="0" parTransId="{526F09CC-FF36-40CC-9590-5111C66EA5BA}" sibTransId="{725F5CD7-355B-4145-B43F-14BBE141C9B7}"/>
    <dgm:cxn modelId="{A4F97D78-BFCD-45D6-9252-B45F97AD304D}" srcId="{E325BC3E-FA07-4E4D-B865-D620FD4077B7}" destId="{F0DB4E76-EAC7-47F6-A5FA-5849FCB832FD}" srcOrd="3" destOrd="0" parTransId="{2E856207-B949-4AA4-B5FB-3A0231D22E2E}" sibTransId="{3734837E-13D2-41AA-8976-F5F358A1BD63}"/>
    <dgm:cxn modelId="{343048B2-5712-4618-94A0-83F1564021DD}" srcId="{E325BC3E-FA07-4E4D-B865-D620FD4077B7}" destId="{C01C5CD8-27B9-40A6-A29F-600D7A79BA8E}" srcOrd="0" destOrd="0" parTransId="{F275F0DF-B90B-46E2-9AFA-AFE20D77A129}" sibTransId="{4332BD0D-9248-4236-BAAC-55BFD50ACFC1}"/>
    <dgm:cxn modelId="{E9E7ABD3-189C-4C1D-A0E0-187D578F779F}" type="presOf" srcId="{91801A9D-CEA1-4149-A3E5-E4CAAAF931B8}" destId="{E8932509-8EB1-49E1-A491-7A1DF8237199}" srcOrd="0" destOrd="0" presId="urn:microsoft.com/office/officeart/2008/layout/CaptionedPictures"/>
    <dgm:cxn modelId="{81DF49D4-4AA9-4427-8BF4-A725407E07F9}" type="presOf" srcId="{523C990B-572C-4277-95D0-78A99F920E23}" destId="{D1B66C64-AC08-4E0F-897C-66ACE57E7C05}" srcOrd="0" destOrd="0" presId="urn:microsoft.com/office/officeart/2008/layout/CaptionedPictures"/>
    <dgm:cxn modelId="{FD1D63A1-D4C0-4D42-B948-10D93D0B68D6}" type="presParOf" srcId="{699945D3-3229-4397-9860-AD6F9F883037}" destId="{E51287DA-9EEE-43C8-8D93-01DB9C92186F}" srcOrd="0" destOrd="0" presId="urn:microsoft.com/office/officeart/2008/layout/CaptionedPictures"/>
    <dgm:cxn modelId="{B9BD50DA-15D7-4830-B03C-6CBBFB374156}" type="presParOf" srcId="{E51287DA-9EEE-43C8-8D93-01DB9C92186F}" destId="{8859AA8B-75FD-42C9-8C88-0B3FE41451CB}" srcOrd="0" destOrd="0" presId="urn:microsoft.com/office/officeart/2008/layout/CaptionedPictures"/>
    <dgm:cxn modelId="{0FFF7E09-43DD-46C4-BB16-C7FBF7F2845B}" type="presParOf" srcId="{E51287DA-9EEE-43C8-8D93-01DB9C92186F}" destId="{75F44F09-A225-4458-AC95-FCBD24BBCE72}" srcOrd="1" destOrd="0" presId="urn:microsoft.com/office/officeart/2008/layout/CaptionedPictures"/>
    <dgm:cxn modelId="{C1422A5C-6CA4-453F-9A76-46AEC55FA302}" type="presParOf" srcId="{E51287DA-9EEE-43C8-8D93-01DB9C92186F}" destId="{CDC9957C-1350-4D64-9A1A-A7148B1448A5}" srcOrd="2" destOrd="0" presId="urn:microsoft.com/office/officeart/2008/layout/CaptionedPictures"/>
    <dgm:cxn modelId="{9E7A7973-87C6-478B-B8FF-DABFB09EF412}" type="presParOf" srcId="{CDC9957C-1350-4D64-9A1A-A7148B1448A5}" destId="{BA744B87-91EA-4026-BA37-FDA61544C850}" srcOrd="0" destOrd="0" presId="urn:microsoft.com/office/officeart/2008/layout/CaptionedPictures"/>
    <dgm:cxn modelId="{CA9D5AAF-77B2-402F-884E-CFEA054DE34E}" type="presParOf" srcId="{CDC9957C-1350-4D64-9A1A-A7148B1448A5}" destId="{1950B17A-5075-4A24-91BB-C8FA80DAB81E}" srcOrd="1" destOrd="0" presId="urn:microsoft.com/office/officeart/2008/layout/CaptionedPictures"/>
    <dgm:cxn modelId="{ADB693D4-FD51-42EE-B77E-2DC050D2C40F}" type="presParOf" srcId="{699945D3-3229-4397-9860-AD6F9F883037}" destId="{5E2F7745-AED6-4BEB-A47B-F6864C34C9DF}" srcOrd="1" destOrd="0" presId="urn:microsoft.com/office/officeart/2008/layout/CaptionedPictures"/>
    <dgm:cxn modelId="{9DEDA3F9-F3AC-4ED2-8A70-AFBE2CEFE578}" type="presParOf" srcId="{699945D3-3229-4397-9860-AD6F9F883037}" destId="{16A4F44C-D925-437A-BB44-E35C8557D935}" srcOrd="2" destOrd="0" presId="urn:microsoft.com/office/officeart/2008/layout/CaptionedPictures"/>
    <dgm:cxn modelId="{29F354E9-4F88-45BC-93E6-03B382D73433}" type="presParOf" srcId="{16A4F44C-D925-437A-BB44-E35C8557D935}" destId="{7434074E-969E-4FBA-8B60-52C540297FB0}" srcOrd="0" destOrd="0" presId="urn:microsoft.com/office/officeart/2008/layout/CaptionedPictures"/>
    <dgm:cxn modelId="{B57B8662-F85B-47BB-BA59-9FAAB318FAC3}" type="presParOf" srcId="{16A4F44C-D925-437A-BB44-E35C8557D935}" destId="{10E3B588-C885-478C-B4A5-5AB11D77BF49}" srcOrd="1" destOrd="0" presId="urn:microsoft.com/office/officeart/2008/layout/CaptionedPictures"/>
    <dgm:cxn modelId="{43E8A89B-1271-46D3-A5A7-5BDA0D231E2B}" type="presParOf" srcId="{16A4F44C-D925-437A-BB44-E35C8557D935}" destId="{5C4E4239-D922-442D-882C-9745282EF68A}" srcOrd="2" destOrd="0" presId="urn:microsoft.com/office/officeart/2008/layout/CaptionedPictures"/>
    <dgm:cxn modelId="{0DF81426-6E8F-433B-ACA4-ED5B1B14407C}" type="presParOf" srcId="{5C4E4239-D922-442D-882C-9745282EF68A}" destId="{5255E7DC-AD14-4913-85AD-A1F2E59E544E}" srcOrd="0" destOrd="0" presId="urn:microsoft.com/office/officeart/2008/layout/CaptionedPictures"/>
    <dgm:cxn modelId="{4D73CA67-1357-47BC-85BD-BB08B51C876B}" type="presParOf" srcId="{5C4E4239-D922-442D-882C-9745282EF68A}" destId="{D1B66C64-AC08-4E0F-897C-66ACE57E7C05}" srcOrd="1" destOrd="0" presId="urn:microsoft.com/office/officeart/2008/layout/CaptionedPictures"/>
    <dgm:cxn modelId="{D02FE8EE-8F22-4DDC-97F8-B5FDA127BA58}" type="presParOf" srcId="{699945D3-3229-4397-9860-AD6F9F883037}" destId="{673F5560-5DD2-433A-8778-D8E28E68A489}" srcOrd="3" destOrd="0" presId="urn:microsoft.com/office/officeart/2008/layout/CaptionedPictures"/>
    <dgm:cxn modelId="{8983EDF6-E383-4D5C-9358-522FD466F0F1}" type="presParOf" srcId="{699945D3-3229-4397-9860-AD6F9F883037}" destId="{F508F92A-AAD4-4E76-A581-745DFA1E0FC4}" srcOrd="4" destOrd="0" presId="urn:microsoft.com/office/officeart/2008/layout/CaptionedPictures"/>
    <dgm:cxn modelId="{50711A49-9D1C-4E71-BAA0-0269A6FC9567}" type="presParOf" srcId="{F508F92A-AAD4-4E76-A581-745DFA1E0FC4}" destId="{5766735F-639D-4065-A011-F7828BE2FADD}" srcOrd="0" destOrd="0" presId="urn:microsoft.com/office/officeart/2008/layout/CaptionedPictures"/>
    <dgm:cxn modelId="{E2E89D5B-4073-4B51-8EE2-E84AA4B035D1}" type="presParOf" srcId="{F508F92A-AAD4-4E76-A581-745DFA1E0FC4}" destId="{059A3BC9-3EA9-4A5A-B358-BF32CAEE694F}" srcOrd="1" destOrd="0" presId="urn:microsoft.com/office/officeart/2008/layout/CaptionedPictures"/>
    <dgm:cxn modelId="{DE0357E0-EB54-436A-98B5-0676837825F2}" type="presParOf" srcId="{F508F92A-AAD4-4E76-A581-745DFA1E0FC4}" destId="{8816B2A7-4537-465E-94A4-A78577520D4F}" srcOrd="2" destOrd="0" presId="urn:microsoft.com/office/officeart/2008/layout/CaptionedPictures"/>
    <dgm:cxn modelId="{A3E0FCD9-2C58-4224-83A3-DE9289C4CD62}" type="presParOf" srcId="{8816B2A7-4537-465E-94A4-A78577520D4F}" destId="{8A7DCAB2-A468-470C-8AA2-D99E0A344D60}" srcOrd="0" destOrd="0" presId="urn:microsoft.com/office/officeart/2008/layout/CaptionedPictures"/>
    <dgm:cxn modelId="{89D9E08C-21A6-4748-A219-7DBC3FF0678A}" type="presParOf" srcId="{8816B2A7-4537-465E-94A4-A78577520D4F}" destId="{E8932509-8EB1-49E1-A491-7A1DF8237199}" srcOrd="1" destOrd="0" presId="urn:microsoft.com/office/officeart/2008/layout/CaptionedPictures"/>
    <dgm:cxn modelId="{DA589096-FC71-48C2-9BAF-B478789E74E1}" type="presParOf" srcId="{699945D3-3229-4397-9860-AD6F9F883037}" destId="{45ACC8EB-AE80-4FBB-A939-D1F3C0824D38}" srcOrd="5" destOrd="0" presId="urn:microsoft.com/office/officeart/2008/layout/CaptionedPictures"/>
    <dgm:cxn modelId="{6C690290-8B5C-4AE6-B504-119A877B81B3}" type="presParOf" srcId="{699945D3-3229-4397-9860-AD6F9F883037}" destId="{4811125E-0719-4F16-B0EF-15C4B2FF583C}" srcOrd="6" destOrd="0" presId="urn:microsoft.com/office/officeart/2008/layout/CaptionedPictures"/>
    <dgm:cxn modelId="{43AF38A8-768D-4887-8AD6-8E57AA7EE3CA}" type="presParOf" srcId="{4811125E-0719-4F16-B0EF-15C4B2FF583C}" destId="{B59C8BA1-8492-4822-8994-24CB659BBBA7}" srcOrd="0" destOrd="0" presId="urn:microsoft.com/office/officeart/2008/layout/CaptionedPictures"/>
    <dgm:cxn modelId="{6CC3094D-A6C0-4935-B5B4-36A9173DF226}" type="presParOf" srcId="{4811125E-0719-4F16-B0EF-15C4B2FF583C}" destId="{B0D836B1-3B04-4734-A0AC-4B13C65541DF}" srcOrd="1" destOrd="0" presId="urn:microsoft.com/office/officeart/2008/layout/CaptionedPictures"/>
    <dgm:cxn modelId="{163E861A-5FA2-4A63-9C0E-6EFE08F927A9}" type="presParOf" srcId="{4811125E-0719-4F16-B0EF-15C4B2FF583C}" destId="{839C7EF4-5DB3-44E0-8C75-E05D6F36E5CE}" srcOrd="2" destOrd="0" presId="urn:microsoft.com/office/officeart/2008/layout/CaptionedPictures"/>
    <dgm:cxn modelId="{C5265617-91B2-4CB0-850C-2D9D13755B85}" type="presParOf" srcId="{839C7EF4-5DB3-44E0-8C75-E05D6F36E5CE}" destId="{C66F623C-F456-4EAB-AFA4-6FE487D29E6B}" srcOrd="0" destOrd="0" presId="urn:microsoft.com/office/officeart/2008/layout/CaptionedPictures"/>
    <dgm:cxn modelId="{FBFACF9D-F3E5-4D4F-92C4-C5BBDC2FC8CF}" type="presParOf" srcId="{839C7EF4-5DB3-44E0-8C75-E05D6F36E5CE}" destId="{6FEA877B-6A8C-43F1-AA33-9B8E541E74F1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AE9F4B-3245-4666-B0C2-366466FD69D4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FB6968-4123-4291-8946-B5A847C66ADA}">
      <dgm:prSet phldrT="[Text]"/>
      <dgm:spPr/>
      <dgm:t>
        <a:bodyPr/>
        <a:lstStyle/>
        <a:p>
          <a:r>
            <a:rPr lang="en-US" dirty="0"/>
            <a:t>Other Apps Experience</a:t>
          </a:r>
        </a:p>
      </dgm:t>
    </dgm:pt>
    <dgm:pt modelId="{BA16A0A4-72A6-4B0A-85E2-05B0DC429B13}" type="parTrans" cxnId="{FBCAA50B-64F6-4710-8A34-0B7B0B4E41EF}">
      <dgm:prSet/>
      <dgm:spPr/>
      <dgm:t>
        <a:bodyPr/>
        <a:lstStyle/>
        <a:p>
          <a:endParaRPr lang="en-US"/>
        </a:p>
      </dgm:t>
    </dgm:pt>
    <dgm:pt modelId="{7846EA26-71B0-4D7C-B8A8-BB26EAFBAF7A}" type="sibTrans" cxnId="{FBCAA50B-64F6-4710-8A34-0B7B0B4E41EF}">
      <dgm:prSet/>
      <dgm:spPr/>
      <dgm:t>
        <a:bodyPr/>
        <a:lstStyle/>
        <a:p>
          <a:endParaRPr lang="en-US"/>
        </a:p>
      </dgm:t>
    </dgm:pt>
    <dgm:pt modelId="{BD38DD83-E079-4CBE-AD68-F9ADF61EDA74}">
      <dgm:prSet phldrT="[Text]"/>
      <dgm:spPr/>
      <dgm:t>
        <a:bodyPr/>
        <a:lstStyle/>
        <a:p>
          <a:r>
            <a:rPr lang="en-US" dirty="0"/>
            <a:t>How Important is real time ride information</a:t>
          </a:r>
        </a:p>
      </dgm:t>
    </dgm:pt>
    <dgm:pt modelId="{A9FA535A-B2B5-4B2E-BE56-89240C168F72}" type="parTrans" cxnId="{320153E8-5F72-4116-BBE4-FCDE2D452CD6}">
      <dgm:prSet/>
      <dgm:spPr/>
      <dgm:t>
        <a:bodyPr/>
        <a:lstStyle/>
        <a:p>
          <a:endParaRPr lang="en-US"/>
        </a:p>
      </dgm:t>
    </dgm:pt>
    <dgm:pt modelId="{952FEC25-7C77-4E84-A935-62A67127CF9A}" type="sibTrans" cxnId="{320153E8-5F72-4116-BBE4-FCDE2D452CD6}">
      <dgm:prSet/>
      <dgm:spPr/>
      <dgm:t>
        <a:bodyPr/>
        <a:lstStyle/>
        <a:p>
          <a:endParaRPr lang="en-US"/>
        </a:p>
      </dgm:t>
    </dgm:pt>
    <dgm:pt modelId="{F99FBE35-1CCB-4A6A-AAB7-27E9834A7831}">
      <dgm:prSet phldrT="[Text]"/>
      <dgm:spPr/>
      <dgm:t>
        <a:bodyPr/>
        <a:lstStyle/>
        <a:p>
          <a:r>
            <a:rPr lang="en-US" dirty="0"/>
            <a:t>Choice of features</a:t>
          </a:r>
        </a:p>
      </dgm:t>
    </dgm:pt>
    <dgm:pt modelId="{7FCFC9FA-1875-4DA0-98FB-8141840975EF}" type="parTrans" cxnId="{BB658403-11FE-46F0-BDCE-19193BD2B5BE}">
      <dgm:prSet/>
      <dgm:spPr/>
      <dgm:t>
        <a:bodyPr/>
        <a:lstStyle/>
        <a:p>
          <a:endParaRPr lang="en-US"/>
        </a:p>
      </dgm:t>
    </dgm:pt>
    <dgm:pt modelId="{698D66A4-CEFB-41DF-8FAA-0659F02F85C5}" type="sibTrans" cxnId="{BB658403-11FE-46F0-BDCE-19193BD2B5BE}">
      <dgm:prSet/>
      <dgm:spPr/>
      <dgm:t>
        <a:bodyPr/>
        <a:lstStyle/>
        <a:p>
          <a:endParaRPr lang="en-US"/>
        </a:p>
      </dgm:t>
    </dgm:pt>
    <dgm:pt modelId="{25786241-EF55-4C76-B615-9C813E56D295}">
      <dgm:prSet phldrT="[Text]"/>
      <dgm:spPr/>
      <dgm:t>
        <a:bodyPr/>
        <a:lstStyle/>
        <a:p>
          <a:r>
            <a:rPr lang="en-US" dirty="0"/>
            <a:t>Possible Turn-Offs</a:t>
          </a:r>
        </a:p>
      </dgm:t>
    </dgm:pt>
    <dgm:pt modelId="{31EC068F-DB7F-47B9-BE80-21D17A9F642A}" type="parTrans" cxnId="{C1596491-A532-4DE6-9592-83B8E3B828AD}">
      <dgm:prSet/>
      <dgm:spPr/>
      <dgm:t>
        <a:bodyPr/>
        <a:lstStyle/>
        <a:p>
          <a:endParaRPr lang="en-US"/>
        </a:p>
      </dgm:t>
    </dgm:pt>
    <dgm:pt modelId="{14D4DCD8-B8FA-44CB-B747-58644EE1C391}" type="sibTrans" cxnId="{C1596491-A532-4DE6-9592-83B8E3B828AD}">
      <dgm:prSet/>
      <dgm:spPr/>
      <dgm:t>
        <a:bodyPr/>
        <a:lstStyle/>
        <a:p>
          <a:endParaRPr lang="en-US"/>
        </a:p>
      </dgm:t>
    </dgm:pt>
    <dgm:pt modelId="{C2B08B5E-9EDA-486C-A634-5785873511A1}" type="pres">
      <dgm:prSet presAssocID="{6CAE9F4B-3245-4666-B0C2-366466FD69D4}" presName="Name0" presStyleCnt="0">
        <dgm:presLayoutVars>
          <dgm:dir/>
          <dgm:resizeHandles val="exact"/>
        </dgm:presLayoutVars>
      </dgm:prSet>
      <dgm:spPr/>
    </dgm:pt>
    <dgm:pt modelId="{8D592A10-4815-488B-858B-D3E5D03CC20A}" type="pres">
      <dgm:prSet presAssocID="{31FB6968-4123-4291-8946-B5A847C66ADA}" presName="composite" presStyleCnt="0"/>
      <dgm:spPr/>
    </dgm:pt>
    <dgm:pt modelId="{D009D418-F144-4845-B957-C258AA65BECA}" type="pres">
      <dgm:prSet presAssocID="{31FB6968-4123-4291-8946-B5A847C66ADA}" presName="rect1" presStyleLbl="bgImgPlace1" presStyleIdx="0" presStyleCnt="4" custScaleX="185686" custScaleY="166758" custLinFactNeighborX="3124" custLinFactNeighborY="-3799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1AB3E44-0B24-414B-9853-C779B11EF9BF}" type="pres">
      <dgm:prSet presAssocID="{31FB6968-4123-4291-8946-B5A847C66ADA}" presName="wedgeRectCallout1" presStyleLbl="node1" presStyleIdx="0" presStyleCnt="4">
        <dgm:presLayoutVars>
          <dgm:bulletEnabled val="1"/>
        </dgm:presLayoutVars>
      </dgm:prSet>
      <dgm:spPr/>
    </dgm:pt>
    <dgm:pt modelId="{154D5C16-7ED7-47A5-AB50-12886586FC3E}" type="pres">
      <dgm:prSet presAssocID="{7846EA26-71B0-4D7C-B8A8-BB26EAFBAF7A}" presName="sibTrans" presStyleCnt="0"/>
      <dgm:spPr/>
    </dgm:pt>
    <dgm:pt modelId="{AF98FFEB-8E54-4443-9648-6FBDAADDA69C}" type="pres">
      <dgm:prSet presAssocID="{BD38DD83-E079-4CBE-AD68-F9ADF61EDA74}" presName="composite" presStyleCnt="0"/>
      <dgm:spPr/>
    </dgm:pt>
    <dgm:pt modelId="{C49D8535-32C3-4E9D-9821-25F56BD44924}" type="pres">
      <dgm:prSet presAssocID="{BD38DD83-E079-4CBE-AD68-F9ADF61EDA74}" presName="rect1" presStyleLbl="bgImgPlace1" presStyleIdx="1" presStyleCnt="4" custScaleY="167817" custLinFactNeighborX="-1" custLinFactNeighborY="-3641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9EA2A583-CEE0-4948-82E1-9A12BBCD2217}" type="pres">
      <dgm:prSet presAssocID="{BD38DD83-E079-4CBE-AD68-F9ADF61EDA74}" presName="wedgeRectCallout1" presStyleLbl="node1" presStyleIdx="1" presStyleCnt="4">
        <dgm:presLayoutVars>
          <dgm:bulletEnabled val="1"/>
        </dgm:presLayoutVars>
      </dgm:prSet>
      <dgm:spPr/>
    </dgm:pt>
    <dgm:pt modelId="{3C9C22BC-11A3-47CB-90A9-10E4D4D69137}" type="pres">
      <dgm:prSet presAssocID="{952FEC25-7C77-4E84-A935-62A67127CF9A}" presName="sibTrans" presStyleCnt="0"/>
      <dgm:spPr/>
    </dgm:pt>
    <dgm:pt modelId="{22621606-C0BF-4197-A625-E504A96D03FD}" type="pres">
      <dgm:prSet presAssocID="{F99FBE35-1CCB-4A6A-AAB7-27E9834A7831}" presName="composite" presStyleCnt="0"/>
      <dgm:spPr/>
    </dgm:pt>
    <dgm:pt modelId="{B3073D48-06CE-4BF3-AB37-101B6501DB89}" type="pres">
      <dgm:prSet presAssocID="{F99FBE35-1CCB-4A6A-AAB7-27E9834A7831}" presName="rect1" presStyleLbl="bgImgPlace1" presStyleIdx="2" presStyleCnt="4" custScaleY="161884" custLinFactNeighborY="-3746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ABAC3D74-0DB5-49B7-A789-679CA71AADAA}" type="pres">
      <dgm:prSet presAssocID="{F99FBE35-1CCB-4A6A-AAB7-27E9834A7831}" presName="wedgeRectCallout1" presStyleLbl="node1" presStyleIdx="2" presStyleCnt="4">
        <dgm:presLayoutVars>
          <dgm:bulletEnabled val="1"/>
        </dgm:presLayoutVars>
      </dgm:prSet>
      <dgm:spPr/>
    </dgm:pt>
    <dgm:pt modelId="{6E4D7B6A-1278-461E-849E-72A812F26A89}" type="pres">
      <dgm:prSet presAssocID="{698D66A4-CEFB-41DF-8FAA-0659F02F85C5}" presName="sibTrans" presStyleCnt="0"/>
      <dgm:spPr/>
    </dgm:pt>
    <dgm:pt modelId="{4C5E61BC-C906-4F02-BC03-A693547E9F3C}" type="pres">
      <dgm:prSet presAssocID="{25786241-EF55-4C76-B615-9C813E56D295}" presName="composite" presStyleCnt="0"/>
      <dgm:spPr/>
    </dgm:pt>
    <dgm:pt modelId="{00525841-7F9C-4D93-A748-6922C5B251A9}" type="pres">
      <dgm:prSet presAssocID="{25786241-EF55-4C76-B615-9C813E56D295}" presName="rect1" presStyleLbl="bgImgPlace1" presStyleIdx="3" presStyleCnt="4" custScaleY="172039" custLinFactNeighborX="845" custLinFactNeighborY="-3357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6DCED47-35AB-4B60-8027-679A60AE434B}" type="pres">
      <dgm:prSet presAssocID="{25786241-EF55-4C76-B615-9C813E56D295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BB658403-11FE-46F0-BDCE-19193BD2B5BE}" srcId="{6CAE9F4B-3245-4666-B0C2-366466FD69D4}" destId="{F99FBE35-1CCB-4A6A-AAB7-27E9834A7831}" srcOrd="2" destOrd="0" parTransId="{7FCFC9FA-1875-4DA0-98FB-8141840975EF}" sibTransId="{698D66A4-CEFB-41DF-8FAA-0659F02F85C5}"/>
    <dgm:cxn modelId="{FBCAA50B-64F6-4710-8A34-0B7B0B4E41EF}" srcId="{6CAE9F4B-3245-4666-B0C2-366466FD69D4}" destId="{31FB6968-4123-4291-8946-B5A847C66ADA}" srcOrd="0" destOrd="0" parTransId="{BA16A0A4-72A6-4B0A-85E2-05B0DC429B13}" sibTransId="{7846EA26-71B0-4D7C-B8A8-BB26EAFBAF7A}"/>
    <dgm:cxn modelId="{CC62403F-ADFE-4E91-9C43-FC04EEB1DD62}" type="presOf" srcId="{25786241-EF55-4C76-B615-9C813E56D295}" destId="{76DCED47-35AB-4B60-8027-679A60AE434B}" srcOrd="0" destOrd="0" presId="urn:microsoft.com/office/officeart/2008/layout/BendingPictureCaptionList"/>
    <dgm:cxn modelId="{70635866-7127-4D24-A983-0E227EF0875D}" type="presOf" srcId="{F99FBE35-1CCB-4A6A-AAB7-27E9834A7831}" destId="{ABAC3D74-0DB5-49B7-A789-679CA71AADAA}" srcOrd="0" destOrd="0" presId="urn:microsoft.com/office/officeart/2008/layout/BendingPictureCaptionList"/>
    <dgm:cxn modelId="{28A0B569-B429-4B8B-AF2F-CF49E4EA1961}" type="presOf" srcId="{31FB6968-4123-4291-8946-B5A847C66ADA}" destId="{11AB3E44-0B24-414B-9853-C779B11EF9BF}" srcOrd="0" destOrd="0" presId="urn:microsoft.com/office/officeart/2008/layout/BendingPictureCaptionList"/>
    <dgm:cxn modelId="{C1596491-A532-4DE6-9592-83B8E3B828AD}" srcId="{6CAE9F4B-3245-4666-B0C2-366466FD69D4}" destId="{25786241-EF55-4C76-B615-9C813E56D295}" srcOrd="3" destOrd="0" parTransId="{31EC068F-DB7F-47B9-BE80-21D17A9F642A}" sibTransId="{14D4DCD8-B8FA-44CB-B747-58644EE1C391}"/>
    <dgm:cxn modelId="{8E6D39AC-607C-48F0-B288-6CDD123CD110}" type="presOf" srcId="{BD38DD83-E079-4CBE-AD68-F9ADF61EDA74}" destId="{9EA2A583-CEE0-4948-82E1-9A12BBCD2217}" srcOrd="0" destOrd="0" presId="urn:microsoft.com/office/officeart/2008/layout/BendingPictureCaptionList"/>
    <dgm:cxn modelId="{426D24D8-2E69-4730-91E2-7A710DF1E2ED}" type="presOf" srcId="{6CAE9F4B-3245-4666-B0C2-366466FD69D4}" destId="{C2B08B5E-9EDA-486C-A634-5785873511A1}" srcOrd="0" destOrd="0" presId="urn:microsoft.com/office/officeart/2008/layout/BendingPictureCaptionList"/>
    <dgm:cxn modelId="{320153E8-5F72-4116-BBE4-FCDE2D452CD6}" srcId="{6CAE9F4B-3245-4666-B0C2-366466FD69D4}" destId="{BD38DD83-E079-4CBE-AD68-F9ADF61EDA74}" srcOrd="1" destOrd="0" parTransId="{A9FA535A-B2B5-4B2E-BE56-89240C168F72}" sibTransId="{952FEC25-7C77-4E84-A935-62A67127CF9A}"/>
    <dgm:cxn modelId="{1F4D567D-0EA3-4281-8497-298CCB32532B}" type="presParOf" srcId="{C2B08B5E-9EDA-486C-A634-5785873511A1}" destId="{8D592A10-4815-488B-858B-D3E5D03CC20A}" srcOrd="0" destOrd="0" presId="urn:microsoft.com/office/officeart/2008/layout/BendingPictureCaptionList"/>
    <dgm:cxn modelId="{52A2A0C2-1322-45F0-9E3C-3A76EB11C408}" type="presParOf" srcId="{8D592A10-4815-488B-858B-D3E5D03CC20A}" destId="{D009D418-F144-4845-B957-C258AA65BECA}" srcOrd="0" destOrd="0" presId="urn:microsoft.com/office/officeart/2008/layout/BendingPictureCaptionList"/>
    <dgm:cxn modelId="{CE2EC4B7-3A46-4A74-8C7B-C9BAFBDEB38A}" type="presParOf" srcId="{8D592A10-4815-488B-858B-D3E5D03CC20A}" destId="{11AB3E44-0B24-414B-9853-C779B11EF9BF}" srcOrd="1" destOrd="0" presId="urn:microsoft.com/office/officeart/2008/layout/BendingPictureCaptionList"/>
    <dgm:cxn modelId="{13BE8FF0-4DAE-4BC5-98D0-383F7B7DF421}" type="presParOf" srcId="{C2B08B5E-9EDA-486C-A634-5785873511A1}" destId="{154D5C16-7ED7-47A5-AB50-12886586FC3E}" srcOrd="1" destOrd="0" presId="urn:microsoft.com/office/officeart/2008/layout/BendingPictureCaptionList"/>
    <dgm:cxn modelId="{94208114-A3C9-41B3-B98F-1CAD8C5E4790}" type="presParOf" srcId="{C2B08B5E-9EDA-486C-A634-5785873511A1}" destId="{AF98FFEB-8E54-4443-9648-6FBDAADDA69C}" srcOrd="2" destOrd="0" presId="urn:microsoft.com/office/officeart/2008/layout/BendingPictureCaptionList"/>
    <dgm:cxn modelId="{F0B392E4-3C4B-49F5-9B7C-FB63D62A8E38}" type="presParOf" srcId="{AF98FFEB-8E54-4443-9648-6FBDAADDA69C}" destId="{C49D8535-32C3-4E9D-9821-25F56BD44924}" srcOrd="0" destOrd="0" presId="urn:microsoft.com/office/officeart/2008/layout/BendingPictureCaptionList"/>
    <dgm:cxn modelId="{FA5AB12B-118B-413A-AF7F-D32485D6A83D}" type="presParOf" srcId="{AF98FFEB-8E54-4443-9648-6FBDAADDA69C}" destId="{9EA2A583-CEE0-4948-82E1-9A12BBCD2217}" srcOrd="1" destOrd="0" presId="urn:microsoft.com/office/officeart/2008/layout/BendingPictureCaptionList"/>
    <dgm:cxn modelId="{052BC44E-14F0-448C-8F93-517A9653FA53}" type="presParOf" srcId="{C2B08B5E-9EDA-486C-A634-5785873511A1}" destId="{3C9C22BC-11A3-47CB-90A9-10E4D4D69137}" srcOrd="3" destOrd="0" presId="urn:microsoft.com/office/officeart/2008/layout/BendingPictureCaptionList"/>
    <dgm:cxn modelId="{A3664A90-E432-431F-8657-A3CB5138D0B9}" type="presParOf" srcId="{C2B08B5E-9EDA-486C-A634-5785873511A1}" destId="{22621606-C0BF-4197-A625-E504A96D03FD}" srcOrd="4" destOrd="0" presId="urn:microsoft.com/office/officeart/2008/layout/BendingPictureCaptionList"/>
    <dgm:cxn modelId="{BEFB5973-35AE-4E37-B040-0E37A514FE17}" type="presParOf" srcId="{22621606-C0BF-4197-A625-E504A96D03FD}" destId="{B3073D48-06CE-4BF3-AB37-101B6501DB89}" srcOrd="0" destOrd="0" presId="urn:microsoft.com/office/officeart/2008/layout/BendingPictureCaptionList"/>
    <dgm:cxn modelId="{A928713C-2DD3-4DAC-BC9A-946C6F2BBA38}" type="presParOf" srcId="{22621606-C0BF-4197-A625-E504A96D03FD}" destId="{ABAC3D74-0DB5-49B7-A789-679CA71AADAA}" srcOrd="1" destOrd="0" presId="urn:microsoft.com/office/officeart/2008/layout/BendingPictureCaptionList"/>
    <dgm:cxn modelId="{68B8F8DE-B456-47F3-8B5B-BE5ECA54FA1D}" type="presParOf" srcId="{C2B08B5E-9EDA-486C-A634-5785873511A1}" destId="{6E4D7B6A-1278-461E-849E-72A812F26A89}" srcOrd="5" destOrd="0" presId="urn:microsoft.com/office/officeart/2008/layout/BendingPictureCaptionList"/>
    <dgm:cxn modelId="{7CC94386-1274-4411-81C1-FB0487FD4119}" type="presParOf" srcId="{C2B08B5E-9EDA-486C-A634-5785873511A1}" destId="{4C5E61BC-C906-4F02-BC03-A693547E9F3C}" srcOrd="6" destOrd="0" presId="urn:microsoft.com/office/officeart/2008/layout/BendingPictureCaptionList"/>
    <dgm:cxn modelId="{3A7876C2-60EF-49CE-9752-89AC5E720F8E}" type="presParOf" srcId="{4C5E61BC-C906-4F02-BC03-A693547E9F3C}" destId="{00525841-7F9C-4D93-A748-6922C5B251A9}" srcOrd="0" destOrd="0" presId="urn:microsoft.com/office/officeart/2008/layout/BendingPictureCaptionList"/>
    <dgm:cxn modelId="{ADF1D841-6FCC-4DEE-9892-244EB8DA4AEF}" type="presParOf" srcId="{4C5E61BC-C906-4F02-BC03-A693547E9F3C}" destId="{76DCED47-35AB-4B60-8027-679A60AE434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9CC73-1449-493E-B9EF-A89C5DA1C939}">
      <dsp:nvSpPr>
        <dsp:cNvPr id="0" name=""/>
        <dsp:cNvSpPr/>
      </dsp:nvSpPr>
      <dsp:spPr>
        <a:xfrm>
          <a:off x="0" y="36168"/>
          <a:ext cx="4971392" cy="283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Sarala"/>
            </a:rPr>
            <a:t>Programming Language and Framework</a:t>
          </a:r>
        </a:p>
      </dsp:txBody>
      <dsp:txXfrm>
        <a:off x="13847" y="50015"/>
        <a:ext cx="4943698" cy="255959"/>
      </dsp:txXfrm>
    </dsp:sp>
    <dsp:sp modelId="{216AF1BC-AB1C-4E47-BA69-AF2DA117C3CE}">
      <dsp:nvSpPr>
        <dsp:cNvPr id="0" name=""/>
        <dsp:cNvSpPr/>
      </dsp:nvSpPr>
      <dsp:spPr>
        <a:xfrm>
          <a:off x="0" y="286087"/>
          <a:ext cx="4971392" cy="19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4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>
              <a:latin typeface="Sarala"/>
            </a:rPr>
            <a:t>Dart And Flutter</a:t>
          </a:r>
        </a:p>
      </dsp:txBody>
      <dsp:txXfrm>
        <a:off x="0" y="286087"/>
        <a:ext cx="4971392" cy="195720"/>
      </dsp:txXfrm>
    </dsp:sp>
    <dsp:sp modelId="{C831351B-36A3-446B-BCDE-2C95AF02067E}">
      <dsp:nvSpPr>
        <dsp:cNvPr id="0" name=""/>
        <dsp:cNvSpPr/>
      </dsp:nvSpPr>
      <dsp:spPr>
        <a:xfrm>
          <a:off x="0" y="524207"/>
          <a:ext cx="4971392" cy="283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Sarala"/>
            </a:rPr>
            <a:t>Mobile App Development Platforms</a:t>
          </a:r>
        </a:p>
      </dsp:txBody>
      <dsp:txXfrm>
        <a:off x="13847" y="538054"/>
        <a:ext cx="4943698" cy="255959"/>
      </dsp:txXfrm>
    </dsp:sp>
    <dsp:sp modelId="{D5AABE18-DD0D-4D08-A9F3-39E7FDFF4AEE}">
      <dsp:nvSpPr>
        <dsp:cNvPr id="0" name=""/>
        <dsp:cNvSpPr/>
      </dsp:nvSpPr>
      <dsp:spPr>
        <a:xfrm>
          <a:off x="0" y="765461"/>
          <a:ext cx="4971392" cy="19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4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>
              <a:latin typeface="Sarala"/>
            </a:rPr>
            <a:t>ANDRIOD SDK, iOS SDK</a:t>
          </a:r>
        </a:p>
      </dsp:txBody>
      <dsp:txXfrm>
        <a:off x="0" y="765461"/>
        <a:ext cx="4971392" cy="195720"/>
      </dsp:txXfrm>
    </dsp:sp>
    <dsp:sp modelId="{F8DD455D-AC94-48B0-964F-8E606322D12D}">
      <dsp:nvSpPr>
        <dsp:cNvPr id="0" name=""/>
        <dsp:cNvSpPr/>
      </dsp:nvSpPr>
      <dsp:spPr>
        <a:xfrm>
          <a:off x="0" y="961182"/>
          <a:ext cx="4971392" cy="283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Sarala"/>
            </a:rPr>
            <a:t>Database</a:t>
          </a:r>
        </a:p>
      </dsp:txBody>
      <dsp:txXfrm>
        <a:off x="13847" y="975029"/>
        <a:ext cx="4943698" cy="255959"/>
      </dsp:txXfrm>
    </dsp:sp>
    <dsp:sp modelId="{D4765D89-DCAB-4852-8294-34DA3E90BBA1}">
      <dsp:nvSpPr>
        <dsp:cNvPr id="0" name=""/>
        <dsp:cNvSpPr/>
      </dsp:nvSpPr>
      <dsp:spPr>
        <a:xfrm>
          <a:off x="0" y="1244836"/>
          <a:ext cx="4971392" cy="19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4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>
              <a:latin typeface="Sarala"/>
            </a:rPr>
            <a:t>Firebase</a:t>
          </a:r>
        </a:p>
      </dsp:txBody>
      <dsp:txXfrm>
        <a:off x="0" y="1244836"/>
        <a:ext cx="4971392" cy="195720"/>
      </dsp:txXfrm>
    </dsp:sp>
    <dsp:sp modelId="{C8301F58-565F-46BA-826A-848E8669B8CB}">
      <dsp:nvSpPr>
        <dsp:cNvPr id="0" name=""/>
        <dsp:cNvSpPr/>
      </dsp:nvSpPr>
      <dsp:spPr>
        <a:xfrm>
          <a:off x="0" y="1440556"/>
          <a:ext cx="4971392" cy="283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Sarala"/>
            </a:rPr>
            <a:t>Mapping And Location Services</a:t>
          </a:r>
        </a:p>
      </dsp:txBody>
      <dsp:txXfrm>
        <a:off x="13847" y="1454403"/>
        <a:ext cx="4943698" cy="255959"/>
      </dsp:txXfrm>
    </dsp:sp>
    <dsp:sp modelId="{5E1B6347-74CF-4566-B022-994344E36CF4}">
      <dsp:nvSpPr>
        <dsp:cNvPr id="0" name=""/>
        <dsp:cNvSpPr/>
      </dsp:nvSpPr>
      <dsp:spPr>
        <a:xfrm>
          <a:off x="0" y="1724210"/>
          <a:ext cx="4971392" cy="19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4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>
              <a:latin typeface="Sarala"/>
            </a:rPr>
            <a:t>Google API Or MapBox</a:t>
          </a:r>
        </a:p>
      </dsp:txBody>
      <dsp:txXfrm>
        <a:off x="0" y="1724210"/>
        <a:ext cx="4971392" cy="195720"/>
      </dsp:txXfrm>
    </dsp:sp>
    <dsp:sp modelId="{72596CD6-8405-4A32-AA47-5D9B70A38F71}">
      <dsp:nvSpPr>
        <dsp:cNvPr id="0" name=""/>
        <dsp:cNvSpPr/>
      </dsp:nvSpPr>
      <dsp:spPr>
        <a:xfrm>
          <a:off x="0" y="1965795"/>
          <a:ext cx="4971392" cy="283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Sarala"/>
            </a:rPr>
            <a:t>Design</a:t>
          </a:r>
        </a:p>
      </dsp:txBody>
      <dsp:txXfrm>
        <a:off x="13847" y="1979642"/>
        <a:ext cx="4943698" cy="255959"/>
      </dsp:txXfrm>
    </dsp:sp>
    <dsp:sp modelId="{B03EB02E-43F8-4A6F-BF93-CDC05663A521}">
      <dsp:nvSpPr>
        <dsp:cNvPr id="0" name=""/>
        <dsp:cNvSpPr/>
      </dsp:nvSpPr>
      <dsp:spPr>
        <a:xfrm>
          <a:off x="0" y="2203584"/>
          <a:ext cx="4971392" cy="592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4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>
              <a:latin typeface="Sarala"/>
            </a:rPr>
            <a:t>UI/UX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>
              <a:latin typeface="Sarala"/>
            </a:rPr>
            <a:t>Branding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>
              <a:latin typeface="Sarala"/>
            </a:rPr>
            <a:t>Visual Design</a:t>
          </a:r>
        </a:p>
      </dsp:txBody>
      <dsp:txXfrm>
        <a:off x="0" y="2203584"/>
        <a:ext cx="4971392" cy="592180"/>
      </dsp:txXfrm>
    </dsp:sp>
    <dsp:sp modelId="{0F97B3FF-8EC5-4B2E-80BD-2CFC9F74711A}">
      <dsp:nvSpPr>
        <dsp:cNvPr id="0" name=""/>
        <dsp:cNvSpPr/>
      </dsp:nvSpPr>
      <dsp:spPr>
        <a:xfrm>
          <a:off x="0" y="2795765"/>
          <a:ext cx="4971392" cy="283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Sarala"/>
            </a:rPr>
            <a:t>Testing</a:t>
          </a:r>
        </a:p>
      </dsp:txBody>
      <dsp:txXfrm>
        <a:off x="13847" y="2809612"/>
        <a:ext cx="4943698" cy="255959"/>
      </dsp:txXfrm>
    </dsp:sp>
    <dsp:sp modelId="{7806869E-186C-45E6-AF0F-7E9B110D4B17}">
      <dsp:nvSpPr>
        <dsp:cNvPr id="0" name=""/>
        <dsp:cNvSpPr/>
      </dsp:nvSpPr>
      <dsp:spPr>
        <a:xfrm>
          <a:off x="0" y="3079418"/>
          <a:ext cx="4971392" cy="592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4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>
              <a:latin typeface="Sarala"/>
            </a:rPr>
            <a:t>Functional Testing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>
              <a:latin typeface="Sarala"/>
            </a:rPr>
            <a:t>Performance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>
              <a:latin typeface="Sarala"/>
            </a:rPr>
            <a:t>Security</a:t>
          </a:r>
        </a:p>
      </dsp:txBody>
      <dsp:txXfrm>
        <a:off x="0" y="3079418"/>
        <a:ext cx="4971392" cy="592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9AA8B-75FD-42C9-8C88-0B3FE41451CB}">
      <dsp:nvSpPr>
        <dsp:cNvPr id="0" name=""/>
        <dsp:cNvSpPr/>
      </dsp:nvSpPr>
      <dsp:spPr>
        <a:xfrm>
          <a:off x="468002" y="53100"/>
          <a:ext cx="1098231" cy="12920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44F09-A225-4458-AC95-FCBD24BBCE72}">
      <dsp:nvSpPr>
        <dsp:cNvPr id="0" name=""/>
        <dsp:cNvSpPr/>
      </dsp:nvSpPr>
      <dsp:spPr>
        <a:xfrm>
          <a:off x="522913" y="104781"/>
          <a:ext cx="988408" cy="8398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0B17A-5075-4A24-91BB-C8FA80DAB81E}">
      <dsp:nvSpPr>
        <dsp:cNvPr id="0" name=""/>
        <dsp:cNvSpPr/>
      </dsp:nvSpPr>
      <dsp:spPr>
        <a:xfrm>
          <a:off x="530801" y="984018"/>
          <a:ext cx="988408" cy="348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latin typeface="Montserrat" pitchFamily="2" charset="0"/>
            </a:rPr>
            <a:t>GOZEM APP </a:t>
          </a:r>
          <a:endParaRPr lang="en-US" sz="1200" kern="1200" dirty="0">
            <a:latin typeface="Montserrat" pitchFamily="2" charset="0"/>
          </a:endParaRPr>
        </a:p>
      </dsp:txBody>
      <dsp:txXfrm>
        <a:off x="530801" y="984018"/>
        <a:ext cx="988408" cy="348850"/>
      </dsp:txXfrm>
    </dsp:sp>
    <dsp:sp modelId="{7434074E-969E-4FBA-8B60-52C540297FB0}">
      <dsp:nvSpPr>
        <dsp:cNvPr id="0" name=""/>
        <dsp:cNvSpPr/>
      </dsp:nvSpPr>
      <dsp:spPr>
        <a:xfrm>
          <a:off x="1781296" y="53100"/>
          <a:ext cx="1098231" cy="12920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3B588-C885-478C-B4A5-5AB11D77BF49}">
      <dsp:nvSpPr>
        <dsp:cNvPr id="0" name=""/>
        <dsp:cNvSpPr/>
      </dsp:nvSpPr>
      <dsp:spPr>
        <a:xfrm>
          <a:off x="1836208" y="104781"/>
          <a:ext cx="988408" cy="83982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66C64-AC08-4E0F-897C-66ACE57E7C05}">
      <dsp:nvSpPr>
        <dsp:cNvPr id="0" name=""/>
        <dsp:cNvSpPr/>
      </dsp:nvSpPr>
      <dsp:spPr>
        <a:xfrm>
          <a:off x="1836208" y="944605"/>
          <a:ext cx="988408" cy="348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Montserrat" pitchFamily="2" charset="0"/>
            </a:rPr>
            <a:t>BEEGROUP</a:t>
          </a:r>
          <a:endParaRPr lang="en-US" sz="1100" kern="1200" dirty="0">
            <a:latin typeface="Montserrat" pitchFamily="2" charset="0"/>
          </a:endParaRPr>
        </a:p>
      </dsp:txBody>
      <dsp:txXfrm>
        <a:off x="1836208" y="944605"/>
        <a:ext cx="988408" cy="348850"/>
      </dsp:txXfrm>
    </dsp:sp>
    <dsp:sp modelId="{5766735F-639D-4065-A011-F7828BE2FADD}">
      <dsp:nvSpPr>
        <dsp:cNvPr id="0" name=""/>
        <dsp:cNvSpPr/>
      </dsp:nvSpPr>
      <dsp:spPr>
        <a:xfrm>
          <a:off x="3094590" y="53100"/>
          <a:ext cx="1098231" cy="12920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A3BC9-3EA9-4A5A-B358-BF32CAEE694F}">
      <dsp:nvSpPr>
        <dsp:cNvPr id="0" name=""/>
        <dsp:cNvSpPr/>
      </dsp:nvSpPr>
      <dsp:spPr>
        <a:xfrm>
          <a:off x="3149502" y="104781"/>
          <a:ext cx="988408" cy="839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32509-8EB1-49E1-A491-7A1DF8237199}">
      <dsp:nvSpPr>
        <dsp:cNvPr id="0" name=""/>
        <dsp:cNvSpPr/>
      </dsp:nvSpPr>
      <dsp:spPr>
        <a:xfrm>
          <a:off x="3149502" y="944605"/>
          <a:ext cx="988408" cy="348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Montserrat" pitchFamily="2" charset="0"/>
            </a:rPr>
            <a:t>YANGO</a:t>
          </a:r>
          <a:endParaRPr lang="en-US" sz="1100" kern="1200" dirty="0">
            <a:latin typeface="Montserrat" pitchFamily="2" charset="0"/>
          </a:endParaRPr>
        </a:p>
      </dsp:txBody>
      <dsp:txXfrm>
        <a:off x="3149502" y="944605"/>
        <a:ext cx="988408" cy="348850"/>
      </dsp:txXfrm>
    </dsp:sp>
    <dsp:sp modelId="{B59C8BA1-8492-4822-8994-24CB659BBBA7}">
      <dsp:nvSpPr>
        <dsp:cNvPr id="0" name=""/>
        <dsp:cNvSpPr/>
      </dsp:nvSpPr>
      <dsp:spPr>
        <a:xfrm>
          <a:off x="1781296" y="1454960"/>
          <a:ext cx="1098231" cy="12920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836B1-3B04-4734-A0AC-4B13C65541DF}">
      <dsp:nvSpPr>
        <dsp:cNvPr id="0" name=""/>
        <dsp:cNvSpPr/>
      </dsp:nvSpPr>
      <dsp:spPr>
        <a:xfrm>
          <a:off x="1836208" y="1506642"/>
          <a:ext cx="988408" cy="83982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A877B-6A8C-43F1-AA33-9B8E541E74F1}">
      <dsp:nvSpPr>
        <dsp:cNvPr id="0" name=""/>
        <dsp:cNvSpPr/>
      </dsp:nvSpPr>
      <dsp:spPr>
        <a:xfrm>
          <a:off x="1836208" y="2346466"/>
          <a:ext cx="988408" cy="348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Montserrat" pitchFamily="2" charset="0"/>
            </a:rPr>
            <a:t>ZGO</a:t>
          </a:r>
          <a:endParaRPr lang="en-US" sz="1400" kern="1200" dirty="0">
            <a:latin typeface="Montserrat" pitchFamily="2" charset="0"/>
          </a:endParaRPr>
        </a:p>
      </dsp:txBody>
      <dsp:txXfrm>
        <a:off x="1836208" y="2346466"/>
        <a:ext cx="988408" cy="3488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9D418-F144-4845-B957-C258AA65BECA}">
      <dsp:nvSpPr>
        <dsp:cNvPr id="0" name=""/>
        <dsp:cNvSpPr/>
      </dsp:nvSpPr>
      <dsp:spPr>
        <a:xfrm>
          <a:off x="49553" y="458515"/>
          <a:ext cx="2861585" cy="20559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B3E44-0B24-414B-9853-C779B11EF9BF}">
      <dsp:nvSpPr>
        <dsp:cNvPr id="0" name=""/>
        <dsp:cNvSpPr/>
      </dsp:nvSpPr>
      <dsp:spPr>
        <a:xfrm>
          <a:off x="800356" y="2448072"/>
          <a:ext cx="1371568" cy="4315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Other Apps Experience</a:t>
          </a:r>
        </a:p>
      </dsp:txBody>
      <dsp:txXfrm>
        <a:off x="800356" y="2448072"/>
        <a:ext cx="1371568" cy="431504"/>
      </dsp:txXfrm>
    </dsp:sp>
    <dsp:sp modelId="{C49D8535-32C3-4E9D-9821-25F56BD44924}">
      <dsp:nvSpPr>
        <dsp:cNvPr id="0" name=""/>
        <dsp:cNvSpPr/>
      </dsp:nvSpPr>
      <dsp:spPr>
        <a:xfrm>
          <a:off x="3017089" y="471515"/>
          <a:ext cx="1541088" cy="206896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2A583-CEE0-4948-82E1-9A12BBCD2217}">
      <dsp:nvSpPr>
        <dsp:cNvPr id="0" name=""/>
        <dsp:cNvSpPr/>
      </dsp:nvSpPr>
      <dsp:spPr>
        <a:xfrm>
          <a:off x="3155802" y="2448072"/>
          <a:ext cx="1371568" cy="4315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How Important is real time ride information</a:t>
          </a:r>
        </a:p>
      </dsp:txBody>
      <dsp:txXfrm>
        <a:off x="3155802" y="2448072"/>
        <a:ext cx="1371568" cy="431504"/>
      </dsp:txXfrm>
    </dsp:sp>
    <dsp:sp modelId="{B3073D48-06CE-4BF3-AB37-101B6501DB89}">
      <dsp:nvSpPr>
        <dsp:cNvPr id="0" name=""/>
        <dsp:cNvSpPr/>
      </dsp:nvSpPr>
      <dsp:spPr>
        <a:xfrm>
          <a:off x="4712302" y="495082"/>
          <a:ext cx="1541088" cy="1995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C3D74-0DB5-49B7-A789-679CA71AADAA}">
      <dsp:nvSpPr>
        <dsp:cNvPr id="0" name=""/>
        <dsp:cNvSpPr/>
      </dsp:nvSpPr>
      <dsp:spPr>
        <a:xfrm>
          <a:off x="4851000" y="2448072"/>
          <a:ext cx="1371568" cy="4315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Choice of features</a:t>
          </a:r>
        </a:p>
      </dsp:txBody>
      <dsp:txXfrm>
        <a:off x="4851000" y="2448072"/>
        <a:ext cx="1371568" cy="431504"/>
      </dsp:txXfrm>
    </dsp:sp>
    <dsp:sp modelId="{00525841-7F9C-4D93-A748-6922C5B251A9}">
      <dsp:nvSpPr>
        <dsp:cNvPr id="0" name=""/>
        <dsp:cNvSpPr/>
      </dsp:nvSpPr>
      <dsp:spPr>
        <a:xfrm>
          <a:off x="6408910" y="480490"/>
          <a:ext cx="1541088" cy="212101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CED47-35AB-4B60-8027-679A60AE434B}">
      <dsp:nvSpPr>
        <dsp:cNvPr id="0" name=""/>
        <dsp:cNvSpPr/>
      </dsp:nvSpPr>
      <dsp:spPr>
        <a:xfrm>
          <a:off x="6546198" y="2448072"/>
          <a:ext cx="1371568" cy="4315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Possible Turn-Offs</a:t>
          </a:r>
        </a:p>
      </dsp:txBody>
      <dsp:txXfrm>
        <a:off x="6546198" y="2448072"/>
        <a:ext cx="1371568" cy="431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fdc4dfea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1fdc4dfea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41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8548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1fdc4dfea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71fdc4dfea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196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46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28;p4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5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 hasCustomPrompt="1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7" hasCustomPrompt="1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SECTION_TITLE_AND_DESCRIPTION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6" r:id="rId5"/>
    <p:sldLayoutId id="2147483658" r:id="rId6"/>
    <p:sldLayoutId id="2147483659" r:id="rId7"/>
    <p:sldLayoutId id="2147483666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meeting/rafiki/animate/?utm_source=slidesgo_template&amp;utm_medium=referral-link&amp;utm_campaign=sg_resources&amp;utm_content=stories#FF725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stories.freepik.com/illustration/profile-pic/rafiki/animate/?utm_source=slidesgo_template&amp;utm_medium=referral-link&amp;utm_campaign=sg_resources&amp;utm_content=stories#FF725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gif"/><Relationship Id="rId4" Type="http://schemas.openxmlformats.org/officeDocument/2006/relationships/hyperlink" Target="https://stories.freepik.com/illustration/agreement/rafiki/animate/?utm_source=slidesgo_template&amp;utm_medium=referral-link&amp;utm_campaign=sg_resources&amp;utm_content=stories#FF725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638503" y="1168893"/>
            <a:ext cx="3744310" cy="1922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</a:rPr>
              <a:t>PASSENGERS</a:t>
            </a:r>
            <a:r>
              <a:rPr lang="en" sz="4000" dirty="0">
                <a:solidFill>
                  <a:schemeClr val="dk1"/>
                </a:solidFill>
              </a:rPr>
              <a:t> </a:t>
            </a:r>
            <a:r>
              <a:rPr lang="en" sz="4000" dirty="0">
                <a:solidFill>
                  <a:schemeClr val="lt1"/>
                </a:solidFill>
              </a:rPr>
              <a:t>POSITIONING </a:t>
            </a:r>
            <a:br>
              <a:rPr lang="en" sz="4000" dirty="0">
                <a:solidFill>
                  <a:schemeClr val="lt1"/>
                </a:solidFill>
              </a:rPr>
            </a:br>
            <a:r>
              <a:rPr lang="en" sz="4000" dirty="0">
                <a:solidFill>
                  <a:schemeClr val="lt1"/>
                </a:solidFill>
              </a:rPr>
              <a:t>SYSTEM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190056" y="3501256"/>
            <a:ext cx="4279468" cy="631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Montserrat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 AND ANALYSIS</a:t>
            </a:r>
          </a:p>
        </p:txBody>
      </p:sp>
      <p:pic>
        <p:nvPicPr>
          <p:cNvPr id="7" name="Google Shape;706;p50">
            <a:hlinkClick r:id="rId3"/>
            <a:extLst>
              <a:ext uri="{FF2B5EF4-FFF2-40B4-BE49-F238E27FC236}">
                <a16:creationId xmlns:a16="http://schemas.microsoft.com/office/drawing/2014/main" id="{1B6F0667-C4C1-4C31-AAA1-F7A4FFB35D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413" b="11413"/>
          <a:stretch/>
        </p:blipFill>
        <p:spPr>
          <a:xfrm>
            <a:off x="4946431" y="1455606"/>
            <a:ext cx="3845391" cy="31159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2BEC8-611B-4A81-A42B-5D7CE01EA9AA}"/>
              </a:ext>
            </a:extLst>
          </p:cNvPr>
          <p:cNvSpPr txBox="1"/>
          <p:nvPr/>
        </p:nvSpPr>
        <p:spPr>
          <a:xfrm>
            <a:off x="1206061" y="966305"/>
            <a:ext cx="2680139" cy="40517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Sarala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000" b="1" dirty="0">
                <a:effectLst/>
                <a:latin typeface="Aileron Black" panose="00000A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PROJECT 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080F39-3F13-4D2B-B6ED-D0E787A8E995}"/>
              </a:ext>
            </a:extLst>
          </p:cNvPr>
          <p:cNvSpPr/>
          <p:nvPr/>
        </p:nvSpPr>
        <p:spPr>
          <a:xfrm>
            <a:off x="1115410" y="3013588"/>
            <a:ext cx="2530366" cy="381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ileron Black" panose="00000A00000000000000" pitchFamily="50" charset="0"/>
              </a:rPr>
              <a:t>PROJECT TASKS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597000" y="169477"/>
            <a:ext cx="7950000" cy="44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 Black" pitchFamily="2" charset="0"/>
              </a:rPr>
              <a:t>EXISTING SYSTEMS REVIEW</a:t>
            </a:r>
            <a:endParaRPr dirty="0">
              <a:solidFill>
                <a:schemeClr val="tx1"/>
              </a:solidFill>
              <a:latin typeface="Montserrat Black" pitchFamily="2" charset="0"/>
            </a:endParaRPr>
          </a:p>
        </p:txBody>
      </p:sp>
      <p:graphicFrame>
        <p:nvGraphicFramePr>
          <p:cNvPr id="233" name="Diagram 232">
            <a:extLst>
              <a:ext uri="{FF2B5EF4-FFF2-40B4-BE49-F238E27FC236}">
                <a16:creationId xmlns:a16="http://schemas.microsoft.com/office/drawing/2014/main" id="{16939170-AFFB-41CF-9088-59A06F98A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528263"/>
              </p:ext>
            </p:extLst>
          </p:nvPr>
        </p:nvGraphicFramePr>
        <p:xfrm>
          <a:off x="289547" y="2173925"/>
          <a:ext cx="4660825" cy="2800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E401B7EA-A5A5-4375-8CA5-1593DC07DCEA}"/>
              </a:ext>
            </a:extLst>
          </p:cNvPr>
          <p:cNvSpPr txBox="1"/>
          <p:nvPr/>
        </p:nvSpPr>
        <p:spPr>
          <a:xfrm>
            <a:off x="289547" y="1798373"/>
            <a:ext cx="4085385" cy="375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dirty="0">
                <a:effectLst/>
                <a:latin typeface="Sarala"/>
                <a:ea typeface="Calibri" panose="020F0502020204030204" pitchFamily="34" charset="0"/>
                <a:cs typeface="Times New Roman" panose="02020603050405020304" pitchFamily="18" charset="0"/>
              </a:rPr>
              <a:t>LOCAL APPLICATIONS</a:t>
            </a:r>
            <a:endParaRPr lang="en-US" sz="1800" b="1" dirty="0">
              <a:effectLst/>
              <a:latin typeface="Sarala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F44872-8480-4E26-BB09-9326F0CBDC7A}"/>
              </a:ext>
            </a:extLst>
          </p:cNvPr>
          <p:cNvSpPr txBox="1"/>
          <p:nvPr/>
        </p:nvSpPr>
        <p:spPr>
          <a:xfrm>
            <a:off x="5178972" y="2117376"/>
            <a:ext cx="4572000" cy="279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accent1"/>
              </a:solidFill>
              <a:latin typeface="Sarala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accent1"/>
              </a:solidFill>
              <a:latin typeface="Sarala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/>
                </a:solidFill>
                <a:latin typeface="Montserrat Black" pitchFamily="2" charset="0"/>
              </a:rPr>
              <a:t>UBER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/>
                </a:solidFill>
                <a:latin typeface="Montserrat Black" pitchFamily="2" charset="0"/>
              </a:rPr>
              <a:t>LYFT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/>
                </a:solidFill>
                <a:latin typeface="Montserrat Black" pitchFamily="2" charset="0"/>
              </a:rPr>
              <a:t>GOJEK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/>
                </a:solidFill>
                <a:latin typeface="Montserrat Black" pitchFamily="2" charset="0"/>
              </a:rPr>
              <a:t>CAREEM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/>
                </a:solidFill>
                <a:latin typeface="Montserrat Black" pitchFamily="2" charset="0"/>
              </a:rPr>
              <a:t>OLA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schemeClr val="accent1"/>
              </a:solidFill>
              <a:effectLst/>
              <a:latin typeface="Montserrat Black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5D86E-8CAE-4C61-8D37-9EC57D8495F4}"/>
              </a:ext>
            </a:extLst>
          </p:cNvPr>
          <p:cNvSpPr txBox="1"/>
          <p:nvPr/>
        </p:nvSpPr>
        <p:spPr>
          <a:xfrm>
            <a:off x="5178972" y="1798373"/>
            <a:ext cx="3609791" cy="375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dirty="0">
                <a:latin typeface="Sarala"/>
                <a:ea typeface="Calibri" panose="020F0502020204030204" pitchFamily="34" charset="0"/>
                <a:cs typeface="Times New Roman" panose="02020603050405020304" pitchFamily="18" charset="0"/>
              </a:rPr>
              <a:t>INTERNATIONAL </a:t>
            </a:r>
            <a:r>
              <a:rPr lang="en-GB" sz="1800" b="1" dirty="0">
                <a:effectLst/>
                <a:latin typeface="Sarala"/>
                <a:ea typeface="Calibri" panose="020F0502020204030204" pitchFamily="34" charset="0"/>
                <a:cs typeface="Times New Roman" panose="02020603050405020304" pitchFamily="18" charset="0"/>
              </a:rPr>
              <a:t> APPLICATIONS</a:t>
            </a:r>
            <a:endParaRPr lang="en-US" sz="1800" b="1" dirty="0">
              <a:effectLst/>
              <a:latin typeface="Sarala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D70EB-6144-4B6F-81F2-EC8A12FC72F7}"/>
              </a:ext>
            </a:extLst>
          </p:cNvPr>
          <p:cNvSpPr txBox="1"/>
          <p:nvPr/>
        </p:nvSpPr>
        <p:spPr>
          <a:xfrm>
            <a:off x="6808733" y="2738456"/>
            <a:ext cx="4670534" cy="1671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accent1"/>
                </a:solidFill>
                <a:latin typeface="Montserrat Black" pitchFamily="2" charset="0"/>
              </a:rPr>
              <a:t>VIA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accent1"/>
                </a:solidFill>
                <a:latin typeface="Montserrat Black" pitchFamily="2" charset="0"/>
              </a:rPr>
              <a:t>BLABLA CAR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accent1"/>
                </a:solidFill>
                <a:latin typeface="Montserrat Black" pitchFamily="2" charset="0"/>
              </a:rPr>
              <a:t>BRIDJ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accent1"/>
                </a:solidFill>
                <a:latin typeface="Montserrat Black" pitchFamily="2" charset="0"/>
              </a:rPr>
              <a:t>GOKID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accent1"/>
                </a:solidFill>
                <a:latin typeface="Montserrat Black" pitchFamily="2" charset="0"/>
              </a:rPr>
              <a:t>HITCH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04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B32E02F-DE62-4E9D-808A-D131662F0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451" y="2007458"/>
            <a:ext cx="3365400" cy="2306100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dirty="0"/>
              <a:t>PHYSICAL INTERVIEWS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91DE-3083-436D-8E35-ABE2E03030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800" b="1" dirty="0"/>
              <a:t>ONLINE SURVEYS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F1D9369-DBD3-42E5-988C-FA19A287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681" y="655216"/>
            <a:ext cx="6952505" cy="447600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latin typeface="Montserrat Black" pitchFamily="2" charset="0"/>
              </a:rPr>
              <a:t>SURVEYS AND INTERVIEWS</a:t>
            </a:r>
          </a:p>
        </p:txBody>
      </p:sp>
      <p:pic>
        <p:nvPicPr>
          <p:cNvPr id="24" name="Google Shape;701;p50">
            <a:hlinkClick r:id="rId2"/>
            <a:extLst>
              <a:ext uri="{FF2B5EF4-FFF2-40B4-BE49-F238E27FC236}">
                <a16:creationId xmlns:a16="http://schemas.microsoft.com/office/drawing/2014/main" id="{E9F86E41-2DDB-4AF8-B877-7569B8D19E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07" t="12491" r="13500" b="12484"/>
          <a:stretch/>
        </p:blipFill>
        <p:spPr>
          <a:xfrm>
            <a:off x="5213231" y="2480851"/>
            <a:ext cx="1670927" cy="189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702;p50">
            <a:hlinkClick r:id="rId4"/>
            <a:extLst>
              <a:ext uri="{FF2B5EF4-FFF2-40B4-BE49-F238E27FC236}">
                <a16:creationId xmlns:a16="http://schemas.microsoft.com/office/drawing/2014/main" id="{17BF8ACE-A3BB-41E0-A4F0-ACA3B3E9FD3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246" t="9618" r="22246" b="9618"/>
          <a:stretch/>
        </p:blipFill>
        <p:spPr>
          <a:xfrm>
            <a:off x="1237681" y="2475573"/>
            <a:ext cx="1532235" cy="222939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CA45E6-D7EF-4AFE-9BB0-AE2CE11D23BF}"/>
              </a:ext>
            </a:extLst>
          </p:cNvPr>
          <p:cNvSpPr txBox="1"/>
          <p:nvPr/>
        </p:nvSpPr>
        <p:spPr>
          <a:xfrm>
            <a:off x="2782986" y="3233800"/>
            <a:ext cx="2389164" cy="161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 Taxi Drivers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Road Users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Transport Agencies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Driver Unions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641361-82D6-480A-874E-0E9DBEE444FD}"/>
              </a:ext>
            </a:extLst>
          </p:cNvPr>
          <p:cNvSpPr txBox="1"/>
          <p:nvPr/>
        </p:nvSpPr>
        <p:spPr>
          <a:xfrm>
            <a:off x="6615302" y="2857325"/>
            <a:ext cx="2173974" cy="929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 Interviews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Forms </a:t>
            </a:r>
            <a:r>
              <a:rPr lang="en-GB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71450" marR="0" indent="-1714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1100" b="1" dirty="0"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Online Data exploitation</a:t>
            </a:r>
            <a:endParaRPr lang="en-US" sz="1100" dirty="0">
              <a:effectLst/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921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1521372" y="655216"/>
            <a:ext cx="6526925" cy="59026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Montserrat Black" pitchFamily="2" charset="0"/>
              </a:rPr>
              <a:t>RESULTS ANALYSIS</a:t>
            </a:r>
            <a:endParaRPr lang="en-US" dirty="0">
              <a:solidFill>
                <a:schemeClr val="accent1"/>
              </a:solidFill>
              <a:latin typeface="Montserrat Black" pitchFamily="2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7BEB51D-99AD-4526-8BC8-523A535860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178375"/>
              </p:ext>
            </p:extLst>
          </p:nvPr>
        </p:nvGraphicFramePr>
        <p:xfrm>
          <a:off x="664780" y="1749972"/>
          <a:ext cx="7949999" cy="390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2697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9"/>
          <p:cNvPicPr preferRelativeResize="0"/>
          <p:nvPr/>
        </p:nvPicPr>
        <p:blipFill rotWithShape="1">
          <a:blip r:embed="rId3">
            <a:alphaModFix/>
          </a:blip>
          <a:srcRect r="4443" b="13329"/>
          <a:stretch/>
        </p:blipFill>
        <p:spPr>
          <a:xfrm>
            <a:off x="4228949" y="719400"/>
            <a:ext cx="491492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592425" y="1642807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THANK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YOU!!!!!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4" name="Google Shape;694;p49"/>
          <p:cNvSpPr/>
          <p:nvPr/>
        </p:nvSpPr>
        <p:spPr>
          <a:xfrm>
            <a:off x="3537975" y="-330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DF875C-1CFD-40B3-93AA-BE8D91F391E3}"/>
              </a:ext>
            </a:extLst>
          </p:cNvPr>
          <p:cNvSpPr/>
          <p:nvPr/>
        </p:nvSpPr>
        <p:spPr>
          <a:xfrm>
            <a:off x="351339" y="3246021"/>
            <a:ext cx="2932386" cy="1174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Montserrat Black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body" idx="1"/>
          </p:nvPr>
        </p:nvSpPr>
        <p:spPr>
          <a:xfrm>
            <a:off x="275897" y="1170781"/>
            <a:ext cx="9151882" cy="3866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2400" b="1" dirty="0"/>
              <a:t>GROUP PRESENTATION</a:t>
            </a: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2400" b="1" dirty="0"/>
              <a:t>PROBLEM ANALYSIS</a:t>
            </a: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2400" b="1" dirty="0"/>
              <a:t> </a:t>
            </a:r>
            <a:r>
              <a:rPr lang="en-US" sz="2400" b="1" dirty="0"/>
              <a:t>REQUIREMENTS </a:t>
            </a:r>
            <a:endParaRPr sz="2400" b="1" dirty="0"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2400" b="1" dirty="0"/>
              <a:t>REQUIREMENT VERIFICATION AND VALIDATION.</a:t>
            </a:r>
            <a:endParaRPr sz="24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3058510" y="655216"/>
            <a:ext cx="3594538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CONTENT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7D0F68-5EE5-4B4C-9AFF-6EA4F300B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545" y="1399381"/>
            <a:ext cx="8406651" cy="3472163"/>
          </a:xfrm>
        </p:spPr>
        <p:txBody>
          <a:bodyPr/>
          <a:lstStyle/>
          <a:p>
            <a:r>
              <a:rPr lang="en-US" sz="1800" b="1" dirty="0"/>
              <a:t>SYSTEM OVERVIEW</a:t>
            </a:r>
          </a:p>
          <a:p>
            <a:pPr marL="139700" indent="0">
              <a:buNone/>
            </a:pPr>
            <a:endParaRPr lang="en-US" sz="1800" b="1" dirty="0"/>
          </a:p>
          <a:p>
            <a:r>
              <a:rPr lang="en-US" sz="1800" b="1" dirty="0"/>
              <a:t>PROBLEM STATEMENT</a:t>
            </a:r>
          </a:p>
          <a:p>
            <a:pPr marL="139700" indent="0">
              <a:buNone/>
            </a:pPr>
            <a:endParaRPr lang="en-US" sz="1800" b="1" dirty="0"/>
          </a:p>
          <a:p>
            <a:pPr marL="139700" indent="0">
              <a:buNone/>
            </a:pPr>
            <a:endParaRPr lang="en-US" sz="1800" b="1" dirty="0"/>
          </a:p>
          <a:p>
            <a:pPr marL="139700" indent="0">
              <a:buNone/>
            </a:pPr>
            <a:endParaRPr lang="en-US" sz="1800" b="1" dirty="0"/>
          </a:p>
          <a:p>
            <a:pPr marL="139700" indent="0">
              <a:buNone/>
            </a:pPr>
            <a:endParaRPr lang="en-US" sz="1800" b="1" dirty="0"/>
          </a:p>
          <a:p>
            <a:pPr marL="139700" indent="0">
              <a:buNone/>
            </a:pPr>
            <a:r>
              <a:rPr lang="en-US" sz="1800" b="1" dirty="0"/>
              <a:t>        </a:t>
            </a:r>
          </a:p>
          <a:p>
            <a:r>
              <a:rPr lang="en-US" sz="1800" b="1" dirty="0"/>
              <a:t>OBJECTIVES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/>
              <a:t>        User Friendly Mobile application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/>
              <a:t>         Accurate real-time public transport information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/>
              <a:t>         Driver-passenger Interactions</a:t>
            </a:r>
          </a:p>
          <a:p>
            <a:pPr marL="139700" indent="0">
              <a:buNone/>
            </a:pPr>
            <a:endParaRPr lang="en-US" sz="12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000DB-1AA3-41A5-BE02-06B5B191F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123" y="670982"/>
            <a:ext cx="6243145" cy="4476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GENERAL 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12EC55-761B-43B3-BBBD-D7B6F6DA86DB}"/>
              </a:ext>
            </a:extLst>
          </p:cNvPr>
          <p:cNvSpPr/>
          <p:nvPr/>
        </p:nvSpPr>
        <p:spPr>
          <a:xfrm>
            <a:off x="448096" y="2284757"/>
            <a:ext cx="7883980" cy="1262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150" dirty="0">
                <a:effectLst/>
                <a:latin typeface="Montserrat" pitchFamily="2" charset="0"/>
                <a:ea typeface="Noto Serif CJK SC"/>
                <a:cs typeface="Lohit Devanagari"/>
              </a:rPr>
              <a:t>With the current increase in the price of fuel, taxi drivers lose a lot of profits wondering around areas with little or no customers. To remedy this situation, we propose a system that manages passengers and drivers so that both parties can easily find each other</a:t>
            </a:r>
            <a:r>
              <a:rPr lang="en-US" sz="1200" kern="150" dirty="0">
                <a:effectLst/>
                <a:latin typeface="Montserrat" pitchFamily="2" charset="0"/>
                <a:ea typeface="Noto Serif CJK SC"/>
                <a:cs typeface="Lohit Devanagari"/>
              </a:rPr>
              <a:t>.</a:t>
            </a:r>
            <a:endParaRPr lang="en-US" sz="1100" kern="150" dirty="0">
              <a:effectLst/>
              <a:latin typeface="Montserrat" pitchFamily="2" charset="0"/>
              <a:ea typeface="Noto Serif CJK SC"/>
              <a:cs typeface="Lohit Devanagari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73160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1347952" y="718374"/>
            <a:ext cx="5951482" cy="447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FUNCTIONAL REQUIREMENTS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5401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USER REGISTRATION AND AUTHENTICATION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2"/>
          </p:nvPr>
        </p:nvSpPr>
        <p:spPr>
          <a:xfrm>
            <a:off x="970850" y="2158026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GPS POSITIONING</a:t>
            </a:r>
            <a:endParaRPr dirty="0"/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RIDE REQUEST</a:t>
            </a:r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RIDE ACCEPTANCE</a:t>
            </a:r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 idx="14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DRIVER MATCHING</a:t>
            </a:r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17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TRACKING</a:t>
            </a:r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 idx="20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25D9E-0568-468F-80B7-4B2D6A0B86E1}"/>
              </a:ext>
            </a:extLst>
          </p:cNvPr>
          <p:cNvSpPr txBox="1"/>
          <p:nvPr/>
        </p:nvSpPr>
        <p:spPr>
          <a:xfrm>
            <a:off x="1976458" y="0"/>
            <a:ext cx="4786949" cy="4648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lack" pitchFamily="2" charset="0"/>
              </a:rPr>
              <a:t>SYSTEM REQUIREMENTS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Black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2049517" y="655216"/>
            <a:ext cx="6123633" cy="44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Montserrat Black" pitchFamily="2" charset="0"/>
              </a:rPr>
              <a:t>FUNCTIONAL  REQUIREMENTS</a:t>
            </a:r>
            <a:endParaRPr sz="2800" dirty="0">
              <a:solidFill>
                <a:schemeClr val="accent1"/>
              </a:solidFill>
              <a:latin typeface="Montserrat Black" pitchFamily="2" charset="0"/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FARE CALCULATION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2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MESSAGING</a:t>
            </a:r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REVIEWS AND RATINGS </a:t>
            </a:r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MULTIPLE LANGUAGES</a:t>
            </a:r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17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819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596750" y="1038888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NON FUNCTIONAL REQUIREMENTS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ACCURACY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2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RELIABILITY</a:t>
            </a:r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SCALABILITY</a:t>
            </a:r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ADAPTABILITY</a:t>
            </a:r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 idx="14"/>
          </p:nvPr>
        </p:nvSpPr>
        <p:spPr>
          <a:xfrm>
            <a:off x="9703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15"/>
          </p:nvPr>
        </p:nvSpPr>
        <p:spPr>
          <a:xfrm>
            <a:off x="3371450" y="372391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SAFETY AND SECURITY</a:t>
            </a:r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17"/>
          </p:nvPr>
        </p:nvSpPr>
        <p:spPr>
          <a:xfrm>
            <a:off x="3681275" y="331412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 idx="18"/>
          </p:nvPr>
        </p:nvSpPr>
        <p:spPr>
          <a:xfrm>
            <a:off x="6082150" y="3962746"/>
            <a:ext cx="2400600" cy="525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USABILITY AND PERFORMANCE</a:t>
            </a:r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 idx="20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" name="Google Shape;223;p28">
            <a:extLst>
              <a:ext uri="{FF2B5EF4-FFF2-40B4-BE49-F238E27FC236}">
                <a16:creationId xmlns:a16="http://schemas.microsoft.com/office/drawing/2014/main" id="{5C89A1CE-8FAE-4201-B9A0-D42487B83140}"/>
              </a:ext>
            </a:extLst>
          </p:cNvPr>
          <p:cNvSpPr txBox="1">
            <a:spLocks/>
          </p:cNvSpPr>
          <p:nvPr/>
        </p:nvSpPr>
        <p:spPr>
          <a:xfrm>
            <a:off x="3681275" y="4284562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3000" b="1" i="0" u="none" strike="noStrike" cap="none"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accent1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4" name="Google Shape;221;p28">
            <a:extLst>
              <a:ext uri="{FF2B5EF4-FFF2-40B4-BE49-F238E27FC236}">
                <a16:creationId xmlns:a16="http://schemas.microsoft.com/office/drawing/2014/main" id="{EC9C7C81-8A64-46F2-8938-33E2512CA6EE}"/>
              </a:ext>
            </a:extLst>
          </p:cNvPr>
          <p:cNvSpPr txBox="1">
            <a:spLocks/>
          </p:cNvSpPr>
          <p:nvPr/>
        </p:nvSpPr>
        <p:spPr>
          <a:xfrm>
            <a:off x="3371675" y="4618712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la"/>
              <a:buNone/>
              <a:defRPr sz="1600" b="1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rala"/>
              <a:buNone/>
              <a:defRPr sz="1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GB" dirty="0"/>
              <a:t>MAINTAINABILITY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0503A8-EA91-42D4-AFEB-669A50AFB90B}"/>
              </a:ext>
            </a:extLst>
          </p:cNvPr>
          <p:cNvSpPr txBox="1"/>
          <p:nvPr/>
        </p:nvSpPr>
        <p:spPr>
          <a:xfrm>
            <a:off x="2047403" y="292828"/>
            <a:ext cx="4786949" cy="4648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lack" pitchFamily="2" charset="0"/>
              </a:rPr>
              <a:t>SYSTEM REQUIREMENTS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1849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01283442-07DB-4ACB-9AEA-6A9B7D6FAFBE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1466193" y="655216"/>
            <a:ext cx="5801710" cy="447600"/>
          </a:xfrm>
          <a:solidFill>
            <a:schemeClr val="accent1"/>
          </a:solidFill>
        </p:spPr>
        <p:txBody>
          <a:bodyPr/>
          <a:lstStyle/>
          <a:p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lack" pitchFamily="2" charset="0"/>
              </a:rPr>
              <a:t>USE CASE DIAGRAM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46362D-E99F-44F5-A100-3B2D85AEA1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t="8276" r="25216" b="4532"/>
          <a:stretch/>
        </p:blipFill>
        <p:spPr bwMode="auto">
          <a:xfrm>
            <a:off x="1899745" y="1947042"/>
            <a:ext cx="5486400" cy="2987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1743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6"/>
          <p:cNvSpPr txBox="1">
            <a:spLocks noGrp="1"/>
          </p:cNvSpPr>
          <p:nvPr>
            <p:ph type="title"/>
          </p:nvPr>
        </p:nvSpPr>
        <p:spPr>
          <a:xfrm>
            <a:off x="1836683" y="301912"/>
            <a:ext cx="5510048" cy="44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 pitchFamily="2" charset="0"/>
              </a:rPr>
              <a:t>TECHNOLOGY STACK</a:t>
            </a:r>
            <a:endParaRPr dirty="0">
              <a:solidFill>
                <a:schemeClr val="dk2"/>
              </a:solidFill>
              <a:latin typeface="Montserrat Black" pitchFamily="2" charset="0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" name="Google Shape;632;p46"/>
          <p:cNvSpPr/>
          <p:nvPr/>
        </p:nvSpPr>
        <p:spPr>
          <a:xfrm>
            <a:off x="0" y="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A31249A-13CC-4234-947F-70685DD4E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4633640"/>
              </p:ext>
            </p:extLst>
          </p:nvPr>
        </p:nvGraphicFramePr>
        <p:xfrm>
          <a:off x="596975" y="1102816"/>
          <a:ext cx="4971393" cy="3674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Google Shape;752;p54">
            <a:extLst>
              <a:ext uri="{FF2B5EF4-FFF2-40B4-BE49-F238E27FC236}">
                <a16:creationId xmlns:a16="http://schemas.microsoft.com/office/drawing/2014/main" id="{28E4BAAE-D825-45C4-8A49-2AB1D8DECD5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4194" t="11228" r="4213" b="8854"/>
          <a:stretch/>
        </p:blipFill>
        <p:spPr>
          <a:xfrm>
            <a:off x="5965274" y="1426010"/>
            <a:ext cx="2358918" cy="2644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474727" y="796709"/>
            <a:ext cx="4001400" cy="41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490000" y="214291"/>
            <a:ext cx="7834193" cy="912943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Montserrat Black" pitchFamily="2" charset="0"/>
              </a:rPr>
              <a:t>VERIFICATION AND VALIDATION OF REQUIREMENTS</a:t>
            </a:r>
            <a:endParaRPr sz="2400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1073322" y="2032777"/>
            <a:ext cx="3301609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Existing Systems Review</a:t>
            </a:r>
            <a:endParaRPr b="1" dirty="0"/>
          </a:p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Market Research Mechanism</a:t>
            </a:r>
            <a:endParaRPr b="1" dirty="0"/>
          </a:p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b="1" dirty="0"/>
              <a:t>Results analysis</a:t>
            </a:r>
            <a:endParaRPr b="1"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inal Project Proposal by Slidesgo">
  <a:themeElements>
    <a:clrScheme name="Custom 9">
      <a:dk1>
        <a:srgbClr val="000000"/>
      </a:dk1>
      <a:lt1>
        <a:srgbClr val="FFFFFF"/>
      </a:lt1>
      <a:dk2>
        <a:srgbClr val="00717D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280</Words>
  <Application>Microsoft Office PowerPoint</Application>
  <PresentationFormat>On-screen Show (16:9)</PresentationFormat>
  <Paragraphs>122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Aileron Black</vt:lpstr>
      <vt:lpstr>Arial</vt:lpstr>
      <vt:lpstr>Calibri</vt:lpstr>
      <vt:lpstr>Lato</vt:lpstr>
      <vt:lpstr>Montserrat</vt:lpstr>
      <vt:lpstr>Montserrat Black</vt:lpstr>
      <vt:lpstr>Sarala</vt:lpstr>
      <vt:lpstr>Times New Roman</vt:lpstr>
      <vt:lpstr>Wingdings</vt:lpstr>
      <vt:lpstr>Work Sans Regular</vt:lpstr>
      <vt:lpstr>Final Project Proposal by Slidesgo</vt:lpstr>
      <vt:lpstr>PASSENGERS POSITIONING  SYSTEM</vt:lpstr>
      <vt:lpstr>CONTENT</vt:lpstr>
      <vt:lpstr> GENERAL INTRODUCTION</vt:lpstr>
      <vt:lpstr>FUNCTIONAL REQUIREMENTS</vt:lpstr>
      <vt:lpstr>FUNCTIONAL  REQUIREMENTS</vt:lpstr>
      <vt:lpstr>NON FUNCTIONAL REQUIREMENTS</vt:lpstr>
      <vt:lpstr>USE CASE DIAGRAM</vt:lpstr>
      <vt:lpstr>TECHNOLOGY STACK</vt:lpstr>
      <vt:lpstr>VERIFICATION AND VALIDATION OF REQUIREMENTS</vt:lpstr>
      <vt:lpstr>EXISTING SYSTEMS REVIEW</vt:lpstr>
      <vt:lpstr>SURVEYS AND INTERVIEWS</vt:lpstr>
      <vt:lpstr>RESULTS ANALYSIS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</dc:title>
  <dc:creator>Clinton Mburli</dc:creator>
  <cp:lastModifiedBy>Clinton Mburli</cp:lastModifiedBy>
  <cp:revision>47</cp:revision>
  <dcterms:modified xsi:type="dcterms:W3CDTF">2023-04-15T13:01:57Z</dcterms:modified>
</cp:coreProperties>
</file>